
<file path=[Content_Types].xml><?xml version="1.0" encoding="utf-8"?>
<Types xmlns="http://schemas.openxmlformats.org/package/2006/content-types">
  <Default Extension="jpeg" ContentType="image/jpeg"/>
  <Default Extension="JPG" ContentType="image/.jp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colors2.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xml" ContentType="application/vnd.openxmlformats-officedocument.presentationml.tags+xml"/>
  <Override PartName="/ppt/tags/tag270.xml" ContentType="application/vnd.openxmlformats-officedocument.presentationml.tags+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xml" ContentType="application/vnd.openxmlformats-officedocument.presentationml.tags+xml"/>
  <Override PartName="/ppt/tags/tag280.xml" ContentType="application/vnd.openxmlformats-officedocument.presentationml.tags+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29"/>
  </p:handoutMasterIdLst>
  <p:sldIdLst>
    <p:sldId id="337" r:id="rId3"/>
    <p:sldId id="2725" r:id="rId5"/>
    <p:sldId id="2900" r:id="rId6"/>
    <p:sldId id="2901" r:id="rId7"/>
    <p:sldId id="2911" r:id="rId8"/>
    <p:sldId id="2829" r:id="rId9"/>
    <p:sldId id="2878" r:id="rId10"/>
    <p:sldId id="2879" r:id="rId11"/>
    <p:sldId id="2880" r:id="rId12"/>
    <p:sldId id="2881" r:id="rId13"/>
    <p:sldId id="2905" r:id="rId14"/>
    <p:sldId id="2882" r:id="rId15"/>
    <p:sldId id="2848" r:id="rId16"/>
    <p:sldId id="2849" r:id="rId17"/>
    <p:sldId id="2850" r:id="rId18"/>
    <p:sldId id="2852" r:id="rId19"/>
    <p:sldId id="2883" r:id="rId20"/>
    <p:sldId id="2885" r:id="rId21"/>
    <p:sldId id="2843" r:id="rId22"/>
    <p:sldId id="2842" r:id="rId23"/>
    <p:sldId id="2844" r:id="rId24"/>
    <p:sldId id="2774" r:id="rId25"/>
    <p:sldId id="2906" r:id="rId26"/>
    <p:sldId id="2912" r:id="rId27"/>
    <p:sldId id="260" r:id="rId2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02"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35" autoAdjust="0"/>
    <p:restoredTop sz="94660"/>
  </p:normalViewPr>
  <p:slideViewPr>
    <p:cSldViewPr snapToGrid="0" showGuides="1">
      <p:cViewPr varScale="1">
        <p:scale>
          <a:sx n="96" d="100"/>
          <a:sy n="96" d="100"/>
        </p:scale>
        <p:origin x="45" y="264"/>
      </p:cViewPr>
      <p:guideLst>
        <p:guide orient="horz" pos="2102"/>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2" Type="http://schemas.openxmlformats.org/officeDocument/2006/relationships/tableStyles" Target="tableStyles.xml"/><Relationship Id="rId31" Type="http://schemas.openxmlformats.org/officeDocument/2006/relationships/viewProps" Target="viewProps.xml"/><Relationship Id="rId30" Type="http://schemas.openxmlformats.org/officeDocument/2006/relationships/presProps" Target="presProps.xml"/><Relationship Id="rId3" Type="http://schemas.openxmlformats.org/officeDocument/2006/relationships/slide" Target="slides/slide1.xml"/><Relationship Id="rId29" Type="http://schemas.openxmlformats.org/officeDocument/2006/relationships/handoutMaster" Target="handoutMasters/handoutMaster1.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A67D2BE3-26E4-49D8-96A4-0F20FC063032}" type="doc">
      <dgm:prSet loTypeId="process" loCatId="process" qsTypeId="urn:microsoft.com/office/officeart/2005/8/quickstyle/simple3" qsCatId="simple" csTypeId="urn:microsoft.com/office/officeart/2005/8/colors/accent1_2" csCatId="accent1" phldr="1"/>
      <dgm:spPr/>
      <dgm:t>
        <a:bodyPr/>
        <a:lstStyle/>
        <a:p>
          <a:endParaRPr lang="zh-CN" altLang="en-US"/>
        </a:p>
      </dgm:t>
    </dgm:pt>
    <dgm:pt modelId="{0A2AE8D0-AC09-4263-9DD6-CDECD11B1CA8}">
      <dgm:prSet phldrT="[文本]" phldr="0" custT="1"/>
      <dgm:spPr/>
      <dgm:t>
        <a:bodyPr vert="horz" wrap="square"/>
        <a:p>
          <a:pPr>
            <a:lnSpc>
              <a:spcPct val="100000"/>
            </a:lnSpc>
            <a:spcBef>
              <a:spcPct val="0"/>
            </a:spcBef>
            <a:spcAft>
              <a:spcPct val="35000"/>
            </a:spcAft>
          </a:pPr>
          <a:r>
            <a:rPr lang="zh-CN" altLang="en-US" sz="2200" b="1" dirty="0"/>
            <a:t>项目</a:t>
          </a:r>
          <a:endParaRPr lang="zh-CN" altLang="en-US" sz="2200" b="1" dirty="0"/>
        </a:p>
        <a:p>
          <a:pPr>
            <a:lnSpc>
              <a:spcPct val="100000"/>
            </a:lnSpc>
            <a:spcBef>
              <a:spcPct val="0"/>
            </a:spcBef>
            <a:spcAft>
              <a:spcPct val="35000"/>
            </a:spcAft>
          </a:pPr>
          <a:r>
            <a:rPr lang="zh-CN" altLang="en-US" sz="2200" b="1" dirty="0"/>
            <a:t>提名</a:t>
          </a:r>
          <a:r>
            <a:rPr lang="zh-CN" altLang="en-US" sz="2200" b="1" dirty="0"/>
            <a:t/>
          </a:r>
          <a:endParaRPr lang="zh-CN" altLang="en-US" sz="2200" b="1" dirty="0"/>
        </a:p>
      </dgm:t>
    </dgm:pt>
    <dgm:pt modelId="{3EB69FAB-BAD9-467A-A02F-BF7AF24AA323}" cxnId="{2539E052-F753-4686-BDF4-9BCC66AC20F3}" type="parTrans">
      <dgm:prSet/>
      <dgm:spPr/>
      <dgm:t>
        <a:bodyPr/>
        <a:lstStyle/>
        <a:p>
          <a:endParaRPr lang="zh-CN" altLang="en-US" sz="2800" b="1"/>
        </a:p>
      </dgm:t>
    </dgm:pt>
    <dgm:pt modelId="{481DA37F-32E6-47E7-9833-D6F41CB333D2}" cxnId="{2539E052-F753-4686-BDF4-9BCC66AC20F3}" type="sibTrans">
      <dgm:prSet custT="1"/>
      <dgm:spPr/>
      <dgm:t>
        <a:bodyPr/>
        <a:lstStyle/>
        <a:p>
          <a:endParaRPr lang="zh-CN" altLang="en-US" sz="2800" b="1"/>
        </a:p>
      </dgm:t>
    </dgm:pt>
    <dgm:pt modelId="{4F3F5F52-1E26-4336-AE63-525E6F472D92}">
      <dgm:prSet phldr="0" custT="1"/>
      <dgm:spPr/>
      <dgm:t>
        <a:bodyPr vert="horz" wrap="square"/>
        <a:p>
          <a:pPr>
            <a:lnSpc>
              <a:spcPct val="100000"/>
            </a:lnSpc>
            <a:spcBef>
              <a:spcPct val="0"/>
            </a:spcBef>
            <a:spcAft>
              <a:spcPct val="35000"/>
            </a:spcAft>
          </a:pPr>
          <a:r>
            <a:rPr lang="zh-CN" altLang="en-US" sz="2200" b="1" dirty="0"/>
            <a:t>形式</a:t>
          </a:r>
          <a:endParaRPr lang="zh-CN" altLang="en-US" sz="2200" b="1" dirty="0"/>
        </a:p>
        <a:p>
          <a:pPr>
            <a:lnSpc>
              <a:spcPct val="100000"/>
            </a:lnSpc>
            <a:spcBef>
              <a:spcPct val="0"/>
            </a:spcBef>
            <a:spcAft>
              <a:spcPct val="35000"/>
            </a:spcAft>
          </a:pPr>
          <a:r>
            <a:rPr lang="zh-CN" altLang="en-US" sz="2200" b="1" dirty="0"/>
            <a:t>审查</a:t>
          </a:r>
          <a:r>
            <a:rPr lang="zh-CN" altLang="en-US" sz="2200" b="1" dirty="0"/>
            <a:t/>
          </a:r>
          <a:endParaRPr lang="zh-CN" altLang="en-US" sz="2200" b="1" dirty="0"/>
        </a:p>
      </dgm:t>
    </dgm:pt>
    <dgm:pt modelId="{E54A4569-F9A8-4DCD-8894-1A94F6E1DF26}" cxnId="{AA980046-947E-4CE1-8749-33FDB11B2019}" type="parTrans">
      <dgm:prSet/>
      <dgm:spPr/>
      <dgm:t>
        <a:bodyPr/>
        <a:lstStyle/>
        <a:p>
          <a:endParaRPr lang="zh-CN" altLang="en-US" sz="2800" b="1"/>
        </a:p>
      </dgm:t>
    </dgm:pt>
    <dgm:pt modelId="{DFE20BA0-F80E-4DBC-9734-55B49B684BA8}" cxnId="{AA980046-947E-4CE1-8749-33FDB11B2019}" type="sibTrans">
      <dgm:prSet custT="1"/>
      <dgm:spPr/>
      <dgm:t>
        <a:bodyPr/>
        <a:lstStyle/>
        <a:p>
          <a:endParaRPr lang="zh-CN" altLang="en-US" sz="2800" b="1"/>
        </a:p>
      </dgm:t>
    </dgm:pt>
    <dgm:pt modelId="{B6781FC8-EE9D-4E39-A0AA-2FA707F2EE8B}">
      <dgm:prSet phldr="0" custT="1"/>
      <dgm:spPr/>
      <dgm:t>
        <a:bodyPr vert="horz" wrap="square"/>
        <a:p>
          <a:pPr>
            <a:lnSpc>
              <a:spcPct val="100000"/>
            </a:lnSpc>
            <a:spcBef>
              <a:spcPct val="0"/>
            </a:spcBef>
            <a:spcAft>
              <a:spcPct val="35000"/>
            </a:spcAft>
          </a:pPr>
          <a:r>
            <a:rPr lang="zh-CN" altLang="en-US" sz="2200" b="1" dirty="0"/>
            <a:t>网络</a:t>
          </a:r>
          <a:endParaRPr lang="zh-CN" altLang="en-US" sz="2200" b="1" dirty="0"/>
        </a:p>
        <a:p>
          <a:pPr>
            <a:lnSpc>
              <a:spcPct val="100000"/>
            </a:lnSpc>
            <a:spcBef>
              <a:spcPct val="0"/>
            </a:spcBef>
            <a:spcAft>
              <a:spcPct val="35000"/>
            </a:spcAft>
          </a:pPr>
          <a:r>
            <a:rPr lang="zh-CN" altLang="en-US" sz="2200" b="1" dirty="0"/>
            <a:t>评审</a:t>
          </a:r>
          <a:r>
            <a:rPr lang="zh-CN" altLang="en-US" sz="2200" b="1" dirty="0"/>
            <a:t/>
          </a:r>
          <a:endParaRPr lang="zh-CN" altLang="en-US" sz="2200" b="1" dirty="0"/>
        </a:p>
      </dgm:t>
    </dgm:pt>
    <dgm:pt modelId="{A6AE4E1A-C69E-4652-B6D5-0A8EF8C7B22D}" cxnId="{3488D597-CAA0-4448-A1C0-A79F4D5CCC99}" type="parTrans">
      <dgm:prSet/>
      <dgm:spPr/>
      <dgm:t>
        <a:bodyPr/>
        <a:lstStyle/>
        <a:p>
          <a:endParaRPr lang="zh-CN" altLang="en-US" sz="2800" b="1"/>
        </a:p>
      </dgm:t>
    </dgm:pt>
    <dgm:pt modelId="{437D9BC2-5BEA-4444-8B1C-7CCDB416464D}" cxnId="{3488D597-CAA0-4448-A1C0-A79F4D5CCC99}" type="sibTrans">
      <dgm:prSet custT="1"/>
      <dgm:spPr/>
      <dgm:t>
        <a:bodyPr/>
        <a:lstStyle/>
        <a:p>
          <a:endParaRPr lang="zh-CN" altLang="en-US" sz="2800" b="1"/>
        </a:p>
      </dgm:t>
    </dgm:pt>
    <dgm:pt modelId="{2AC4F52B-6DE6-414C-9D22-5C2ABE5F44A5}">
      <dgm:prSet phldrT="[文本]" phldr="0" custT="1"/>
      <dgm:spPr/>
      <dgm:t>
        <a:bodyPr vert="horz" wrap="square"/>
        <a:p>
          <a:pPr>
            <a:lnSpc>
              <a:spcPct val="100000"/>
            </a:lnSpc>
            <a:spcBef>
              <a:spcPct val="0"/>
            </a:spcBef>
            <a:spcAft>
              <a:spcPct val="35000"/>
            </a:spcAft>
          </a:pPr>
          <a:r>
            <a:rPr lang="zh-CN" altLang="en-US" sz="2200" b="1" dirty="0"/>
            <a:t>会议</a:t>
          </a:r>
          <a:endParaRPr lang="zh-CN" altLang="en-US" sz="2200" b="1" dirty="0"/>
        </a:p>
        <a:p>
          <a:pPr>
            <a:lnSpc>
              <a:spcPct val="100000"/>
            </a:lnSpc>
            <a:spcBef>
              <a:spcPct val="0"/>
            </a:spcBef>
            <a:spcAft>
              <a:spcPct val="35000"/>
            </a:spcAft>
          </a:pPr>
          <a:r>
            <a:rPr lang="zh-CN" altLang="en-US" sz="2200" b="1" dirty="0"/>
            <a:t>评审</a:t>
          </a:r>
          <a:r>
            <a:rPr lang="zh-CN" altLang="en-US" sz="2200" b="1" dirty="0"/>
            <a:t/>
          </a:r>
          <a:endParaRPr lang="zh-CN" altLang="en-US" sz="2200" b="1" dirty="0"/>
        </a:p>
      </dgm:t>
    </dgm:pt>
    <dgm:pt modelId="{F2834B72-94B6-48F2-B691-F5C44A543B9D}" cxnId="{D4235F88-21E6-4A14-AA7B-FA20DEF2EE8D}" type="parTrans">
      <dgm:prSet/>
      <dgm:spPr/>
      <dgm:t>
        <a:bodyPr/>
        <a:lstStyle/>
        <a:p>
          <a:endParaRPr lang="zh-CN" altLang="en-US" sz="2800" b="1"/>
        </a:p>
      </dgm:t>
    </dgm:pt>
    <dgm:pt modelId="{050DF3ED-6847-4AEC-9ECC-2C14C8D670D2}" cxnId="{D4235F88-21E6-4A14-AA7B-FA20DEF2EE8D}" type="sibTrans">
      <dgm:prSet custT="1"/>
      <dgm:spPr/>
      <dgm:t>
        <a:bodyPr/>
        <a:lstStyle/>
        <a:p>
          <a:endParaRPr lang="zh-CN" altLang="en-US" sz="2800" b="1"/>
        </a:p>
      </dgm:t>
    </dgm:pt>
    <dgm:pt modelId="{F2FB3CC3-0C50-4355-BCBF-FD60FC71301E}">
      <dgm:prSet phldrT="[文本]" phldr="0" custT="1"/>
      <dgm:spPr/>
      <dgm:t>
        <a:bodyPr vert="horz" wrap="square"/>
        <a:p>
          <a:pPr>
            <a:lnSpc>
              <a:spcPct val="100000"/>
            </a:lnSpc>
            <a:spcBef>
              <a:spcPct val="0"/>
            </a:spcBef>
            <a:spcAft>
              <a:spcPct val="35000"/>
            </a:spcAft>
          </a:pPr>
          <a:r>
            <a:rPr lang="zh-CN" altLang="en-US" sz="2000" b="1" dirty="0"/>
            <a:t>奖励委员会审核</a:t>
          </a:r>
          <a:r>
            <a:rPr lang="zh-CN" altLang="en-US" sz="2000" b="1" dirty="0"/>
            <a:t/>
          </a:r>
          <a:endParaRPr lang="zh-CN" altLang="en-US" sz="2000" b="1" dirty="0"/>
        </a:p>
      </dgm:t>
    </dgm:pt>
    <dgm:pt modelId="{C430AA50-7266-42FE-888B-5A752982813F}" cxnId="{ABC1094B-347F-401A-A3E8-951764033221}" type="parTrans">
      <dgm:prSet/>
      <dgm:spPr/>
      <dgm:t>
        <a:bodyPr/>
        <a:lstStyle/>
        <a:p>
          <a:endParaRPr lang="zh-CN" altLang="en-US" sz="2800" b="1"/>
        </a:p>
      </dgm:t>
    </dgm:pt>
    <dgm:pt modelId="{100F8D29-4612-4C37-A3DB-4763FA46E00C}" cxnId="{ABC1094B-347F-401A-A3E8-951764033221}" type="sibTrans">
      <dgm:prSet custT="1"/>
      <dgm:spPr/>
      <dgm:t>
        <a:bodyPr/>
        <a:lstStyle/>
        <a:p>
          <a:endParaRPr lang="zh-CN" altLang="en-US" sz="2800" b="1"/>
        </a:p>
      </dgm:t>
    </dgm:pt>
    <dgm:pt modelId="{4BF5916C-4CF6-4E85-98B4-3CD3465E25A7}">
      <dgm:prSet phldrT="[文本]" phldr="0" custT="1"/>
      <dgm:spPr/>
      <dgm:t>
        <a:bodyPr vert="horz" wrap="square"/>
        <a:p>
          <a:pPr>
            <a:lnSpc>
              <a:spcPct val="100000"/>
            </a:lnSpc>
            <a:spcBef>
              <a:spcPct val="0"/>
            </a:spcBef>
            <a:spcAft>
              <a:spcPct val="35000"/>
            </a:spcAft>
          </a:pPr>
          <a:r>
            <a:rPr lang="zh-CN" altLang="en-US" sz="2200" b="1" dirty="0"/>
            <a:t>教育部</a:t>
          </a:r>
          <a:endParaRPr lang="zh-CN" altLang="en-US" sz="2200" b="1" dirty="0"/>
        </a:p>
        <a:p>
          <a:pPr>
            <a:lnSpc>
              <a:spcPct val="100000"/>
            </a:lnSpc>
            <a:spcBef>
              <a:spcPct val="0"/>
            </a:spcBef>
            <a:spcAft>
              <a:spcPct val="35000"/>
            </a:spcAft>
          </a:pPr>
          <a:r>
            <a:rPr lang="zh-CN" altLang="en-US" sz="2200" b="1" dirty="0"/>
            <a:t>批准</a:t>
          </a:r>
          <a:r>
            <a:rPr lang="zh-CN" altLang="en-US" sz="2200" b="1" dirty="0"/>
            <a:t/>
          </a:r>
          <a:endParaRPr lang="zh-CN" altLang="en-US" sz="2200" b="1" dirty="0"/>
        </a:p>
      </dgm:t>
    </dgm:pt>
    <dgm:pt modelId="{9D0BA6F4-608E-4581-B5DE-B4A71C13462D}" cxnId="{B92A51FC-7A66-4B52-8FF4-09F33712CD32}" type="parTrans">
      <dgm:prSet/>
      <dgm:spPr/>
      <dgm:t>
        <a:bodyPr/>
        <a:lstStyle/>
        <a:p>
          <a:endParaRPr lang="zh-CN" altLang="en-US" sz="2800" b="1"/>
        </a:p>
      </dgm:t>
    </dgm:pt>
    <dgm:pt modelId="{043D284C-4D09-4432-8A0B-F7CE6D959643}" cxnId="{B92A51FC-7A66-4B52-8FF4-09F33712CD32}" type="sibTrans">
      <dgm:prSet custT="1"/>
      <dgm:spPr/>
      <dgm:t>
        <a:bodyPr/>
        <a:lstStyle/>
        <a:p>
          <a:endParaRPr lang="zh-CN" altLang="en-US" sz="2800" b="1"/>
        </a:p>
      </dgm:t>
    </dgm:pt>
    <dgm:pt modelId="{697E7309-2160-4344-B82F-C183ED2EDFC6}">
      <dgm:prSet phldrT="[文本]" phldr="0" custT="1"/>
      <dgm:spPr/>
      <dgm:t>
        <a:bodyPr vert="horz" wrap="square"/>
        <a:p>
          <a:pPr>
            <a:lnSpc>
              <a:spcPct val="100000"/>
            </a:lnSpc>
            <a:spcBef>
              <a:spcPct val="0"/>
            </a:spcBef>
            <a:spcAft>
              <a:spcPct val="35000"/>
            </a:spcAft>
          </a:pPr>
          <a:r>
            <a:rPr lang="zh-CN" altLang="en-US" sz="2200" b="1" dirty="0"/>
            <a:t>授奖</a:t>
          </a:r>
          <a:r>
            <a:rPr lang="zh-CN" altLang="en-US" sz="2200" b="1" dirty="0"/>
            <a:t/>
          </a:r>
          <a:endParaRPr lang="zh-CN" altLang="en-US" sz="2200" b="1" dirty="0"/>
        </a:p>
      </dgm:t>
    </dgm:pt>
    <dgm:pt modelId="{F3F8610E-394E-4602-A0BB-D65501EA59B0}" cxnId="{91434C7F-E3AC-4D1D-98FE-EFDECDB6A8B8}" type="parTrans">
      <dgm:prSet/>
      <dgm:spPr/>
      <dgm:t>
        <a:bodyPr/>
        <a:lstStyle/>
        <a:p>
          <a:endParaRPr lang="zh-CN" altLang="en-US" sz="2800" b="1"/>
        </a:p>
      </dgm:t>
    </dgm:pt>
    <dgm:pt modelId="{A97C2BD1-C805-4A46-9261-4ECA6174CEEF}" cxnId="{91434C7F-E3AC-4D1D-98FE-EFDECDB6A8B8}" type="sibTrans">
      <dgm:prSet/>
      <dgm:spPr/>
      <dgm:t>
        <a:bodyPr/>
        <a:lstStyle/>
        <a:p>
          <a:endParaRPr lang="zh-CN" altLang="en-US" sz="2800" b="1"/>
        </a:p>
      </dgm:t>
    </dgm:pt>
    <dgm:pt modelId="{383F67A2-30C8-4266-B9B7-7489C8B81734}" type="pres">
      <dgm:prSet presAssocID="{A67D2BE3-26E4-49D8-96A4-0F20FC063032}" presName="diagram" presStyleCnt="0">
        <dgm:presLayoutVars>
          <dgm:dir/>
          <dgm:resizeHandles val="exact"/>
        </dgm:presLayoutVars>
      </dgm:prSet>
      <dgm:spPr/>
    </dgm:pt>
    <dgm:pt modelId="{D11330CD-09F0-41E2-9C41-82977E4E3418}" type="pres">
      <dgm:prSet presAssocID="{0A2AE8D0-AC09-4263-9DD6-CDECD11B1CA8}" presName="node" presStyleLbl="node1" presStyleIdx="0" presStyleCnt="7" custScaleX="149001" custScaleY="62405">
        <dgm:presLayoutVars>
          <dgm:bulletEnabled val="1"/>
        </dgm:presLayoutVars>
      </dgm:prSet>
      <dgm:spPr/>
    </dgm:pt>
    <dgm:pt modelId="{1CA29E79-7531-499E-8BC3-515F0F4DA70E}" type="pres">
      <dgm:prSet presAssocID="{481DA37F-32E6-47E7-9833-D6F41CB333D2}" presName="sibTrans" presStyleLbl="sibTrans2D1" presStyleIdx="0" presStyleCnt="6"/>
      <dgm:spPr/>
    </dgm:pt>
    <dgm:pt modelId="{833797A7-D644-4D28-AFC4-4BC316F431D1}" type="pres">
      <dgm:prSet presAssocID="{481DA37F-32E6-47E7-9833-D6F41CB333D2}" presName="connectorText" presStyleCnt="0"/>
      <dgm:spPr/>
    </dgm:pt>
    <dgm:pt modelId="{AB141770-41EF-4CA2-B88E-82A8C121A741}" type="pres">
      <dgm:prSet presAssocID="{4F3F5F52-1E26-4336-AE63-525E6F472D92}" presName="node" presStyleLbl="node1" presStyleIdx="1" presStyleCnt="7" custScaleX="165132" custScaleY="57412">
        <dgm:presLayoutVars>
          <dgm:bulletEnabled val="1"/>
        </dgm:presLayoutVars>
      </dgm:prSet>
      <dgm:spPr/>
    </dgm:pt>
    <dgm:pt modelId="{97C6DF98-5614-437D-9978-996DB2BF32DB}" type="pres">
      <dgm:prSet presAssocID="{DFE20BA0-F80E-4DBC-9734-55B49B684BA8}" presName="sibTrans" presStyleLbl="sibTrans2D1" presStyleIdx="1" presStyleCnt="6"/>
      <dgm:spPr/>
    </dgm:pt>
    <dgm:pt modelId="{839B010C-FE50-4767-BD16-90CECF2CBC7F}" type="pres">
      <dgm:prSet presAssocID="{DFE20BA0-F80E-4DBC-9734-55B49B684BA8}" presName="connectorText" presStyleCnt="0"/>
      <dgm:spPr/>
    </dgm:pt>
    <dgm:pt modelId="{4F69F573-CF41-417D-B097-0AAD6E3D513C}" type="pres">
      <dgm:prSet presAssocID="{B6781FC8-EE9D-4E39-A0AA-2FA707F2EE8B}" presName="node" presStyleLbl="node1" presStyleIdx="2" presStyleCnt="7" custScaleX="154814" custScaleY="59753">
        <dgm:presLayoutVars>
          <dgm:bulletEnabled val="1"/>
        </dgm:presLayoutVars>
      </dgm:prSet>
      <dgm:spPr/>
    </dgm:pt>
    <dgm:pt modelId="{A16CE56D-232C-4289-AE8B-4C9D1BE1CBC0}" type="pres">
      <dgm:prSet presAssocID="{437D9BC2-5BEA-4444-8B1C-7CCDB416464D}" presName="sibTrans" presStyleLbl="sibTrans2D1" presStyleIdx="2" presStyleCnt="6"/>
      <dgm:spPr/>
    </dgm:pt>
    <dgm:pt modelId="{94A9E227-BAAD-44F3-BFD0-C968EECE9F17}" type="pres">
      <dgm:prSet presAssocID="{437D9BC2-5BEA-4444-8B1C-7CCDB416464D}" presName="connectorText" presStyleCnt="0"/>
      <dgm:spPr/>
    </dgm:pt>
    <dgm:pt modelId="{5CE92EB0-FAB5-4CEB-B2D8-C0CA41D2911F}" type="pres">
      <dgm:prSet presAssocID="{2AC4F52B-6DE6-414C-9D22-5C2ABE5F44A5}" presName="node" presStyleLbl="node1" presStyleIdx="3" presStyleCnt="7" custScaleX="150880" custScaleY="62743">
        <dgm:presLayoutVars>
          <dgm:bulletEnabled val="1"/>
        </dgm:presLayoutVars>
      </dgm:prSet>
      <dgm:spPr/>
    </dgm:pt>
    <dgm:pt modelId="{F654E75A-9EAD-415B-9D84-F9DC59AA1835}" type="pres">
      <dgm:prSet presAssocID="{050DF3ED-6847-4AEC-9ECC-2C14C8D670D2}" presName="sibTrans" presStyleLbl="sibTrans2D1" presStyleIdx="3" presStyleCnt="6"/>
      <dgm:spPr/>
    </dgm:pt>
    <dgm:pt modelId="{C444E6F5-0863-4B79-8203-EC0C1B838419}" type="pres">
      <dgm:prSet presAssocID="{050DF3ED-6847-4AEC-9ECC-2C14C8D670D2}" presName="connectorText" presStyleCnt="0"/>
      <dgm:spPr/>
    </dgm:pt>
    <dgm:pt modelId="{616D43AE-BF8E-4466-AD99-9E63502388C5}" type="pres">
      <dgm:prSet presAssocID="{F2FB3CC3-0C50-4355-BCBF-FD60FC71301E}" presName="node" presStyleLbl="node1" presStyleIdx="4" presStyleCnt="7" custScaleX="259297" custScaleY="62148">
        <dgm:presLayoutVars>
          <dgm:bulletEnabled val="1"/>
        </dgm:presLayoutVars>
      </dgm:prSet>
      <dgm:spPr/>
    </dgm:pt>
    <dgm:pt modelId="{A6923947-7230-427A-99BA-4C7C2E046DC1}" type="pres">
      <dgm:prSet presAssocID="{100F8D29-4612-4C37-A3DB-4763FA46E00C}" presName="sibTrans" presStyleLbl="sibTrans2D1" presStyleIdx="4" presStyleCnt="6"/>
      <dgm:spPr/>
    </dgm:pt>
    <dgm:pt modelId="{C0B44E1C-A99C-460E-A708-DB684BFCF4B5}" type="pres">
      <dgm:prSet presAssocID="{100F8D29-4612-4C37-A3DB-4763FA46E00C}" presName="connectorText" presStyleCnt="0"/>
      <dgm:spPr/>
    </dgm:pt>
    <dgm:pt modelId="{8AFC7DF4-FCD8-4213-BD69-D10900919B52}" type="pres">
      <dgm:prSet presAssocID="{4BF5916C-4CF6-4E85-98B4-3CD3465E25A7}" presName="node" presStyleLbl="node1" presStyleIdx="5" presStyleCnt="7" custScaleX="216540" custScaleY="62148">
        <dgm:presLayoutVars>
          <dgm:bulletEnabled val="1"/>
        </dgm:presLayoutVars>
      </dgm:prSet>
      <dgm:spPr/>
    </dgm:pt>
    <dgm:pt modelId="{48088E74-48F5-4A88-8EC3-DEF9E439ACFE}" type="pres">
      <dgm:prSet presAssocID="{043D284C-4D09-4432-8A0B-F7CE6D959643}" presName="sibTrans" presStyleLbl="sibTrans2D1" presStyleIdx="5" presStyleCnt="6"/>
      <dgm:spPr/>
    </dgm:pt>
    <dgm:pt modelId="{CDF8D76A-4FE0-4A10-89CC-4378225FD683}" type="pres">
      <dgm:prSet presAssocID="{043D284C-4D09-4432-8A0B-F7CE6D959643}" presName="connectorText" presStyleCnt="0"/>
      <dgm:spPr/>
    </dgm:pt>
    <dgm:pt modelId="{EC306698-3F30-4AA1-BB8C-0FA2086FA5BB}" type="pres">
      <dgm:prSet presAssocID="{697E7309-2160-4344-B82F-C183ED2EDFC6}" presName="node" presStyleLbl="node1" presStyleIdx="6" presStyleCnt="7" custScaleY="65345">
        <dgm:presLayoutVars>
          <dgm:bulletEnabled val="1"/>
        </dgm:presLayoutVars>
      </dgm:prSet>
      <dgm:spPr/>
    </dgm:pt>
  </dgm:ptLst>
  <dgm:cxnLst>
    <dgm:cxn modelId="{2539E052-F753-4686-BDF4-9BCC66AC20F3}" srcId="{A67D2BE3-26E4-49D8-96A4-0F20FC063032}" destId="{0A2AE8D0-AC09-4263-9DD6-CDECD11B1CA8}" srcOrd="0" destOrd="0" parTransId="{3EB69FAB-BAD9-467A-A02F-BF7AF24AA323}" sibTransId="{481DA37F-32E6-47E7-9833-D6F41CB333D2}"/>
    <dgm:cxn modelId="{AA980046-947E-4CE1-8749-33FDB11B2019}" srcId="{A67D2BE3-26E4-49D8-96A4-0F20FC063032}" destId="{4F3F5F52-1E26-4336-AE63-525E6F472D92}" srcOrd="1" destOrd="0" parTransId="{E54A4569-F9A8-4DCD-8894-1A94F6E1DF26}" sibTransId="{DFE20BA0-F80E-4DBC-9734-55B49B684BA8}"/>
    <dgm:cxn modelId="{3488D597-CAA0-4448-A1C0-A79F4D5CCC99}" srcId="{A67D2BE3-26E4-49D8-96A4-0F20FC063032}" destId="{B6781FC8-EE9D-4E39-A0AA-2FA707F2EE8B}" srcOrd="2" destOrd="0" parTransId="{A6AE4E1A-C69E-4652-B6D5-0A8EF8C7B22D}" sibTransId="{437D9BC2-5BEA-4444-8B1C-7CCDB416464D}"/>
    <dgm:cxn modelId="{D4235F88-21E6-4A14-AA7B-FA20DEF2EE8D}" srcId="{A67D2BE3-26E4-49D8-96A4-0F20FC063032}" destId="{2AC4F52B-6DE6-414C-9D22-5C2ABE5F44A5}" srcOrd="3" destOrd="0" parTransId="{F2834B72-94B6-48F2-B691-F5C44A543B9D}" sibTransId="{050DF3ED-6847-4AEC-9ECC-2C14C8D670D2}"/>
    <dgm:cxn modelId="{ABC1094B-347F-401A-A3E8-951764033221}" srcId="{A67D2BE3-26E4-49D8-96A4-0F20FC063032}" destId="{F2FB3CC3-0C50-4355-BCBF-FD60FC71301E}" srcOrd="4" destOrd="0" parTransId="{C430AA50-7266-42FE-888B-5A752982813F}" sibTransId="{100F8D29-4612-4C37-A3DB-4763FA46E00C}"/>
    <dgm:cxn modelId="{B92A51FC-7A66-4B52-8FF4-09F33712CD32}" srcId="{A67D2BE3-26E4-49D8-96A4-0F20FC063032}" destId="{4BF5916C-4CF6-4E85-98B4-3CD3465E25A7}" srcOrd="5" destOrd="0" parTransId="{9D0BA6F4-608E-4581-B5DE-B4A71C13462D}" sibTransId="{043D284C-4D09-4432-8A0B-F7CE6D959643}"/>
    <dgm:cxn modelId="{91434C7F-E3AC-4D1D-98FE-EFDECDB6A8B8}" srcId="{A67D2BE3-26E4-49D8-96A4-0F20FC063032}" destId="{697E7309-2160-4344-B82F-C183ED2EDFC6}" srcOrd="6" destOrd="0" parTransId="{F3F8610E-394E-4602-A0BB-D65501EA59B0}" sibTransId="{A97C2BD1-C805-4A46-9261-4ECA6174CEEF}"/>
    <dgm:cxn modelId="{37567C1A-1305-476A-81F4-8D0FB3631760}" type="presOf" srcId="{A67D2BE3-26E4-49D8-96A4-0F20FC063032}" destId="{383F67A2-30C8-4266-B9B7-7489C8B81734}" srcOrd="0" destOrd="0" presId="urn:microsoft.com/office/officeart/2005/8/layout/process5"/>
    <dgm:cxn modelId="{5231D8F5-ED7C-4E67-8176-2CD44C3C0999}" type="presParOf" srcId="{383F67A2-30C8-4266-B9B7-7489C8B81734}" destId="{D11330CD-09F0-41E2-9C41-82977E4E3418}" srcOrd="0" destOrd="0" presId="urn:microsoft.com/office/officeart/2005/8/layout/process5"/>
    <dgm:cxn modelId="{2F41FE62-D6C3-40D6-91EF-605F7B372EB7}" type="presOf" srcId="{0A2AE8D0-AC09-4263-9DD6-CDECD11B1CA8}" destId="{D11330CD-09F0-41E2-9C41-82977E4E3418}" srcOrd="0" destOrd="0" presId="urn:microsoft.com/office/officeart/2005/8/layout/process5"/>
    <dgm:cxn modelId="{108414DB-E273-4016-B624-C11210E430B3}" type="presParOf" srcId="{383F67A2-30C8-4266-B9B7-7489C8B81734}" destId="{1CA29E79-7531-499E-8BC3-515F0F4DA70E}" srcOrd="1" destOrd="0" presId="urn:microsoft.com/office/officeart/2005/8/layout/process5"/>
    <dgm:cxn modelId="{95AF3CDB-BC56-49B2-9943-151D73CFEC36}" type="presOf" srcId="{481DA37F-32E6-47E7-9833-D6F41CB333D2}" destId="{1CA29E79-7531-499E-8BC3-515F0F4DA70E}" srcOrd="0" destOrd="0" presId="urn:microsoft.com/office/officeart/2005/8/layout/process5"/>
    <dgm:cxn modelId="{0C77A975-EAA1-44DF-ADC2-5FB91C1C4A4E}" type="presParOf" srcId="{1CA29E79-7531-499E-8BC3-515F0F4DA70E}" destId="{833797A7-D644-4D28-AFC4-4BC316F431D1}" srcOrd="0" destOrd="1" presId="urn:microsoft.com/office/officeart/2005/8/layout/process5"/>
    <dgm:cxn modelId="{01453805-9B7B-4238-AA1E-F7C26BBCBBF3}" type="presOf" srcId="{481DA37F-32E6-47E7-9833-D6F41CB333D2}" destId="{833797A7-D644-4D28-AFC4-4BC316F431D1}" srcOrd="1" destOrd="0" presId="urn:microsoft.com/office/officeart/2005/8/layout/process5"/>
    <dgm:cxn modelId="{C514090D-4AD7-4197-AA04-B9A318D2176B}" type="presParOf" srcId="{383F67A2-30C8-4266-B9B7-7489C8B81734}" destId="{AB141770-41EF-4CA2-B88E-82A8C121A741}" srcOrd="2" destOrd="0" presId="urn:microsoft.com/office/officeart/2005/8/layout/process5"/>
    <dgm:cxn modelId="{D2161789-4994-45E8-B5A2-0731F00C79CC}" type="presOf" srcId="{4F3F5F52-1E26-4336-AE63-525E6F472D92}" destId="{AB141770-41EF-4CA2-B88E-82A8C121A741}" srcOrd="0" destOrd="0" presId="urn:microsoft.com/office/officeart/2005/8/layout/process5"/>
    <dgm:cxn modelId="{726561B3-97CB-4CB7-85A2-A2F23905D72F}" type="presParOf" srcId="{383F67A2-30C8-4266-B9B7-7489C8B81734}" destId="{97C6DF98-5614-437D-9978-996DB2BF32DB}" srcOrd="3" destOrd="0" presId="urn:microsoft.com/office/officeart/2005/8/layout/process5"/>
    <dgm:cxn modelId="{CFEB3FD5-F9BA-48E4-A055-8569C0ED0E1C}" type="presOf" srcId="{DFE20BA0-F80E-4DBC-9734-55B49B684BA8}" destId="{97C6DF98-5614-437D-9978-996DB2BF32DB}" srcOrd="0" destOrd="0" presId="urn:microsoft.com/office/officeart/2005/8/layout/process5"/>
    <dgm:cxn modelId="{80B7D1D0-EA7F-429B-89DC-24FE1588FFCE}" type="presParOf" srcId="{97C6DF98-5614-437D-9978-996DB2BF32DB}" destId="{839B010C-FE50-4767-BD16-90CECF2CBC7F}" srcOrd="0" destOrd="3" presId="urn:microsoft.com/office/officeart/2005/8/layout/process5"/>
    <dgm:cxn modelId="{09CE8194-4870-4063-B09E-F8D316B3AEA8}" type="presOf" srcId="{DFE20BA0-F80E-4DBC-9734-55B49B684BA8}" destId="{839B010C-FE50-4767-BD16-90CECF2CBC7F}" srcOrd="1" destOrd="0" presId="urn:microsoft.com/office/officeart/2005/8/layout/process5"/>
    <dgm:cxn modelId="{9A1C00F2-70B3-4556-A8A2-AED0E45990E8}" type="presParOf" srcId="{383F67A2-30C8-4266-B9B7-7489C8B81734}" destId="{4F69F573-CF41-417D-B097-0AAD6E3D513C}" srcOrd="4" destOrd="0" presId="urn:microsoft.com/office/officeart/2005/8/layout/process5"/>
    <dgm:cxn modelId="{8F9E2D50-FE95-47C3-A9F8-0A5293A95396}" type="presOf" srcId="{B6781FC8-EE9D-4E39-A0AA-2FA707F2EE8B}" destId="{4F69F573-CF41-417D-B097-0AAD6E3D513C}" srcOrd="0" destOrd="0" presId="urn:microsoft.com/office/officeart/2005/8/layout/process5"/>
    <dgm:cxn modelId="{9CFE3294-2EAD-4113-8B15-A7025099E272}" type="presParOf" srcId="{383F67A2-30C8-4266-B9B7-7489C8B81734}" destId="{A16CE56D-232C-4289-AE8B-4C9D1BE1CBC0}" srcOrd="5" destOrd="0" presId="urn:microsoft.com/office/officeart/2005/8/layout/process5"/>
    <dgm:cxn modelId="{737C546B-00F1-41C8-80E5-979D00BA0AB7}" type="presOf" srcId="{437D9BC2-5BEA-4444-8B1C-7CCDB416464D}" destId="{A16CE56D-232C-4289-AE8B-4C9D1BE1CBC0}" srcOrd="0" destOrd="0" presId="urn:microsoft.com/office/officeart/2005/8/layout/process5"/>
    <dgm:cxn modelId="{BCE9D007-8FE0-4A48-AFA2-EDC493D10E1E}" type="presParOf" srcId="{A16CE56D-232C-4289-AE8B-4C9D1BE1CBC0}" destId="{94A9E227-BAAD-44F3-BFD0-C968EECE9F17}" srcOrd="0" destOrd="5" presId="urn:microsoft.com/office/officeart/2005/8/layout/process5"/>
    <dgm:cxn modelId="{CB2D738F-3201-4257-B87F-F2350E161BBA}" type="presOf" srcId="{437D9BC2-5BEA-4444-8B1C-7CCDB416464D}" destId="{94A9E227-BAAD-44F3-BFD0-C968EECE9F17}" srcOrd="1" destOrd="0" presId="urn:microsoft.com/office/officeart/2005/8/layout/process5"/>
    <dgm:cxn modelId="{A05F5EFF-78A4-468A-9C85-0F9401969EB2}" type="presParOf" srcId="{383F67A2-30C8-4266-B9B7-7489C8B81734}" destId="{5CE92EB0-FAB5-4CEB-B2D8-C0CA41D2911F}" srcOrd="6" destOrd="0" presId="urn:microsoft.com/office/officeart/2005/8/layout/process5"/>
    <dgm:cxn modelId="{EFD457A5-768C-41E7-A69C-90B3F3A5EE99}" type="presOf" srcId="{2AC4F52B-6DE6-414C-9D22-5C2ABE5F44A5}" destId="{5CE92EB0-FAB5-4CEB-B2D8-C0CA41D2911F}" srcOrd="0" destOrd="0" presId="urn:microsoft.com/office/officeart/2005/8/layout/process5"/>
    <dgm:cxn modelId="{2DA5C97D-BA49-4690-8D4D-6D6061F6CFEE}" type="presParOf" srcId="{383F67A2-30C8-4266-B9B7-7489C8B81734}" destId="{F654E75A-9EAD-415B-9D84-F9DC59AA1835}" srcOrd="7" destOrd="0" presId="urn:microsoft.com/office/officeart/2005/8/layout/process5"/>
    <dgm:cxn modelId="{80BD717E-106D-4F68-A3DA-914A3206684B}" type="presOf" srcId="{050DF3ED-6847-4AEC-9ECC-2C14C8D670D2}" destId="{F654E75A-9EAD-415B-9D84-F9DC59AA1835}" srcOrd="0" destOrd="0" presId="urn:microsoft.com/office/officeart/2005/8/layout/process5"/>
    <dgm:cxn modelId="{AF759D1F-48E6-44B1-A3D3-90711BF0F3C3}" type="presParOf" srcId="{F654E75A-9EAD-415B-9D84-F9DC59AA1835}" destId="{C444E6F5-0863-4B79-8203-EC0C1B838419}" srcOrd="0" destOrd="7" presId="urn:microsoft.com/office/officeart/2005/8/layout/process5"/>
    <dgm:cxn modelId="{8A78E73A-B3E0-4AE5-8EED-17C357906B4E}" type="presOf" srcId="{050DF3ED-6847-4AEC-9ECC-2C14C8D670D2}" destId="{C444E6F5-0863-4B79-8203-EC0C1B838419}" srcOrd="1" destOrd="0" presId="urn:microsoft.com/office/officeart/2005/8/layout/process5"/>
    <dgm:cxn modelId="{23326FE2-B842-4ADA-8CEA-E46B83B564C7}" type="presParOf" srcId="{383F67A2-30C8-4266-B9B7-7489C8B81734}" destId="{616D43AE-BF8E-4466-AD99-9E63502388C5}" srcOrd="8" destOrd="0" presId="urn:microsoft.com/office/officeart/2005/8/layout/process5"/>
    <dgm:cxn modelId="{E5594CBD-12A1-43A9-ACCA-63278C51CCB4}" type="presOf" srcId="{F2FB3CC3-0C50-4355-BCBF-FD60FC71301E}" destId="{616D43AE-BF8E-4466-AD99-9E63502388C5}" srcOrd="0" destOrd="0" presId="urn:microsoft.com/office/officeart/2005/8/layout/process5"/>
    <dgm:cxn modelId="{A1ABD97E-94CB-4051-B244-0C9D3426E1A7}" type="presParOf" srcId="{383F67A2-30C8-4266-B9B7-7489C8B81734}" destId="{A6923947-7230-427A-99BA-4C7C2E046DC1}" srcOrd="9" destOrd="0" presId="urn:microsoft.com/office/officeart/2005/8/layout/process5"/>
    <dgm:cxn modelId="{C13CAE94-BBEE-4CF0-A3B6-B4C434204C13}" type="presOf" srcId="{100F8D29-4612-4C37-A3DB-4763FA46E00C}" destId="{A6923947-7230-427A-99BA-4C7C2E046DC1}" srcOrd="0" destOrd="0" presId="urn:microsoft.com/office/officeart/2005/8/layout/process5"/>
    <dgm:cxn modelId="{01D734F8-51D7-4CCE-8D1E-DC1D017043E8}" type="presParOf" srcId="{A6923947-7230-427A-99BA-4C7C2E046DC1}" destId="{C0B44E1C-A99C-460E-A708-DB684BFCF4B5}" srcOrd="0" destOrd="9" presId="urn:microsoft.com/office/officeart/2005/8/layout/process5"/>
    <dgm:cxn modelId="{33CC55EF-69B2-482E-8B19-23B91D17F9D3}" type="presOf" srcId="{100F8D29-4612-4C37-A3DB-4763FA46E00C}" destId="{C0B44E1C-A99C-460E-A708-DB684BFCF4B5}" srcOrd="1" destOrd="0" presId="urn:microsoft.com/office/officeart/2005/8/layout/process5"/>
    <dgm:cxn modelId="{00801CE1-080F-4DDA-BE5B-98F271E8523D}" type="presParOf" srcId="{383F67A2-30C8-4266-B9B7-7489C8B81734}" destId="{8AFC7DF4-FCD8-4213-BD69-D10900919B52}" srcOrd="10" destOrd="0" presId="urn:microsoft.com/office/officeart/2005/8/layout/process5"/>
    <dgm:cxn modelId="{F226ED89-0A21-4843-B733-7D5AEEA3B36B}" type="presOf" srcId="{4BF5916C-4CF6-4E85-98B4-3CD3465E25A7}" destId="{8AFC7DF4-FCD8-4213-BD69-D10900919B52}" srcOrd="0" destOrd="0" presId="urn:microsoft.com/office/officeart/2005/8/layout/process5"/>
    <dgm:cxn modelId="{3C9E489A-DEEB-44F8-8571-E3C0B6F0E658}" type="presParOf" srcId="{383F67A2-30C8-4266-B9B7-7489C8B81734}" destId="{48088E74-48F5-4A88-8EC3-DEF9E439ACFE}" srcOrd="11" destOrd="0" presId="urn:microsoft.com/office/officeart/2005/8/layout/process5"/>
    <dgm:cxn modelId="{BA707E04-F658-4DD1-9FFA-9D0C120EB730}" type="presOf" srcId="{043D284C-4D09-4432-8A0B-F7CE6D959643}" destId="{48088E74-48F5-4A88-8EC3-DEF9E439ACFE}" srcOrd="0" destOrd="0" presId="urn:microsoft.com/office/officeart/2005/8/layout/process5"/>
    <dgm:cxn modelId="{258622D3-209F-4997-B9E3-BA4100AEFBD6}" type="presParOf" srcId="{48088E74-48F5-4A88-8EC3-DEF9E439ACFE}" destId="{CDF8D76A-4FE0-4A10-89CC-4378225FD683}" srcOrd="0" destOrd="11" presId="urn:microsoft.com/office/officeart/2005/8/layout/process5"/>
    <dgm:cxn modelId="{0EDEBAE2-C96B-487E-A04B-74FBD7059856}" type="presOf" srcId="{043D284C-4D09-4432-8A0B-F7CE6D959643}" destId="{CDF8D76A-4FE0-4A10-89CC-4378225FD683}" srcOrd="1" destOrd="0" presId="urn:microsoft.com/office/officeart/2005/8/layout/process5"/>
    <dgm:cxn modelId="{58F48BC6-7FAA-4A66-A691-409791C99505}" type="presParOf" srcId="{383F67A2-30C8-4266-B9B7-7489C8B81734}" destId="{EC306698-3F30-4AA1-BB8C-0FA2086FA5BB}" srcOrd="12" destOrd="0" presId="urn:microsoft.com/office/officeart/2005/8/layout/process5"/>
    <dgm:cxn modelId="{F3CAC0DF-0F0A-4044-A92E-02F1A071C29E}" type="presOf" srcId="{697E7309-2160-4344-B82F-C183ED2EDFC6}" destId="{EC306698-3F30-4AA1-BB8C-0FA2086FA5BB}" srcOrd="0" destOrd="0" presId="urn:microsoft.com/office/officeart/2005/8/layout/process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CE20B1C-E8B1-4414-B321-E1986986E3B2}"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zh-CN" altLang="en-US"/>
        </a:p>
      </dgm:t>
    </dgm:pt>
    <dgm:pt modelId="{8C98D74E-FAAD-4217-955C-C4C757BE4D29}">
      <dgm:prSet phldrT="[文本]" custT="1"/>
      <dgm:spPr/>
      <dgm:t>
        <a:bodyPr/>
        <a:lstStyle/>
        <a:p>
          <a:r>
            <a:rPr lang="zh-CN" altLang="en-US" sz="2800" b="1" dirty="0">
              <a:latin typeface="+mn-ea"/>
              <a:ea typeface="+mn-ea"/>
            </a:rPr>
            <a:t>提名书</a:t>
          </a:r>
        </a:p>
      </dgm:t>
    </dgm:pt>
    <dgm:pt modelId="{360FDAFC-E2AB-4176-8B50-EFB6352D26A5}" cxnId="{73C01269-6C03-4B55-AD2A-BCF500DD47EB}" type="parTrans">
      <dgm:prSet/>
      <dgm:spPr/>
      <dgm:t>
        <a:bodyPr/>
        <a:lstStyle/>
        <a:p>
          <a:endParaRPr lang="zh-CN" altLang="en-US" sz="2800">
            <a:latin typeface="+mn-ea"/>
            <a:ea typeface="+mn-ea"/>
          </a:endParaRPr>
        </a:p>
      </dgm:t>
    </dgm:pt>
    <dgm:pt modelId="{46BC0F3A-AA91-4492-9692-04B0B09B3421}" cxnId="{73C01269-6C03-4B55-AD2A-BCF500DD47EB}" type="sibTrans">
      <dgm:prSet/>
      <dgm:spPr/>
      <dgm:t>
        <a:bodyPr/>
        <a:lstStyle/>
        <a:p>
          <a:endParaRPr lang="zh-CN" altLang="en-US" sz="2800">
            <a:latin typeface="+mn-ea"/>
            <a:ea typeface="+mn-ea"/>
          </a:endParaRPr>
        </a:p>
      </dgm:t>
    </dgm:pt>
    <dgm:pt modelId="{4880DF5B-B6B6-40E1-88EE-794A4D0FF980}" type="asst">
      <dgm:prSet phldrT="[文本]" custT="1"/>
      <dgm:spPr/>
      <dgm:t>
        <a:bodyPr/>
        <a:lstStyle/>
        <a:p>
          <a:r>
            <a:rPr lang="zh-CN" altLang="en-US" sz="2800" b="1" dirty="0">
              <a:latin typeface="+mn-ea"/>
              <a:ea typeface="+mn-ea"/>
            </a:rPr>
            <a:t>电子版（系统提交）</a:t>
          </a:r>
          <a:r>
            <a:rPr lang="en-US" altLang="zh-CN" sz="2800" b="1" dirty="0">
              <a:latin typeface="+mn-ea"/>
              <a:ea typeface="+mn-ea"/>
            </a:rPr>
            <a:t>+</a:t>
          </a:r>
          <a:r>
            <a:rPr lang="zh-CN" altLang="en-US" sz="2800" b="1" dirty="0">
              <a:latin typeface="+mn-ea"/>
              <a:ea typeface="+mn-ea"/>
            </a:rPr>
            <a:t>纸质版</a:t>
          </a:r>
        </a:p>
      </dgm:t>
    </dgm:pt>
    <dgm:pt modelId="{58D7BBCC-1811-466C-A8A9-3266CCAA7DC5}" cxnId="{4FDDFB56-83FA-4A48-8168-D9FBDEACCF62}" type="parTrans">
      <dgm:prSet/>
      <dgm:spPr/>
      <dgm:t>
        <a:bodyPr/>
        <a:lstStyle/>
        <a:p>
          <a:endParaRPr lang="zh-CN" altLang="en-US" sz="2800">
            <a:latin typeface="+mn-ea"/>
            <a:ea typeface="+mn-ea"/>
          </a:endParaRPr>
        </a:p>
      </dgm:t>
    </dgm:pt>
    <dgm:pt modelId="{3DBDC14E-23DD-43CA-8B5C-EA965140D78C}" cxnId="{4FDDFB56-83FA-4A48-8168-D9FBDEACCF62}" type="sibTrans">
      <dgm:prSet/>
      <dgm:spPr/>
      <dgm:t>
        <a:bodyPr/>
        <a:lstStyle/>
        <a:p>
          <a:endParaRPr lang="zh-CN" altLang="en-US" sz="2800">
            <a:latin typeface="+mn-ea"/>
            <a:ea typeface="+mn-ea"/>
          </a:endParaRPr>
        </a:p>
      </dgm:t>
    </dgm:pt>
    <dgm:pt modelId="{AD0863BE-1DDE-45AA-B177-E51BD886AD2D}">
      <dgm:prSet phldrT="[文本]" phldr="0" custT="1"/>
      <dgm:spPr/>
      <dgm:t>
        <a:bodyPr vert="horz" wrap="square"/>
        <a:p>
          <a:pPr>
            <a:lnSpc>
              <a:spcPct val="100000"/>
            </a:lnSpc>
            <a:spcBef>
              <a:spcPct val="0"/>
            </a:spcBef>
            <a:spcAft>
              <a:spcPct val="35000"/>
            </a:spcAft>
          </a:pPr>
          <a:r>
            <a:rPr lang="zh-CN" altLang="en-US" sz="2800" b="1" dirty="0">
              <a:latin typeface="+mn-ea"/>
              <a:ea typeface="+mn-ea"/>
            </a:rPr>
            <a:t>提名书主件、</a:t>
          </a:r>
          <a:r>
            <a:rPr lang="zh-CN" altLang="en-US" sz="2800" b="1" dirty="0">
              <a:latin typeface="+mn-ea"/>
              <a:ea typeface="+mn-ea"/>
            </a:rPr>
            <a:t>附件</a:t>
          </a:r>
          <a:r>
            <a:rPr lang="zh-CN" altLang="en-US" sz="2800" b="1" dirty="0">
              <a:latin typeface="+mn-ea"/>
              <a:ea typeface="+mn-ea"/>
            </a:rPr>
            <a:t/>
          </a:r>
          <a:endParaRPr lang="zh-CN" altLang="en-US" sz="2800" b="1" dirty="0">
            <a:latin typeface="+mn-ea"/>
            <a:ea typeface="+mn-ea"/>
          </a:endParaRPr>
        </a:p>
      </dgm:t>
    </dgm:pt>
    <dgm:pt modelId="{B8DBC768-3AC1-451F-8588-05D5AF0583A1}" cxnId="{1D216583-C850-436D-9C13-C94656CE242C}" type="parTrans">
      <dgm:prSet/>
      <dgm:spPr/>
      <dgm:t>
        <a:bodyPr/>
        <a:lstStyle/>
        <a:p>
          <a:endParaRPr lang="zh-CN" altLang="en-US" sz="2800">
            <a:latin typeface="+mn-ea"/>
            <a:ea typeface="+mn-ea"/>
          </a:endParaRPr>
        </a:p>
      </dgm:t>
    </dgm:pt>
    <dgm:pt modelId="{B96CEE2D-B125-46D3-B294-141FADD5B840}" cxnId="{1D216583-C850-436D-9C13-C94656CE242C}" type="sibTrans">
      <dgm:prSet/>
      <dgm:spPr/>
      <dgm:t>
        <a:bodyPr/>
        <a:lstStyle/>
        <a:p>
          <a:endParaRPr lang="zh-CN" altLang="en-US" sz="2800">
            <a:latin typeface="+mn-ea"/>
            <a:ea typeface="+mn-ea"/>
          </a:endParaRPr>
        </a:p>
      </dgm:t>
    </dgm:pt>
    <dgm:pt modelId="{A60824FF-92D0-483B-A961-DCB13E4C07CD}">
      <dgm:prSet phldrT="[文本]" phldr="0" custT="1"/>
      <dgm:spPr/>
      <dgm:t>
        <a:bodyPr vert="horz" wrap="square"/>
        <a:p>
          <a:pPr>
            <a:lnSpc>
              <a:spcPct val="100000"/>
            </a:lnSpc>
            <a:spcBef>
              <a:spcPct val="0"/>
            </a:spcBef>
            <a:spcAft>
              <a:spcPct val="35000"/>
            </a:spcAft>
          </a:pPr>
          <a:r>
            <a:rPr lang="zh-CN" altLang="en-US" sz="2800" b="1" dirty="0">
              <a:latin typeface="+mn-ea"/>
              <a:ea typeface="+mn-ea"/>
            </a:rPr>
            <a:t>提名函</a:t>
          </a:r>
          <a:r>
            <a:rPr lang="zh-CN" altLang="en-US" sz="2800" b="1" dirty="0">
              <a:latin typeface="+mn-ea"/>
              <a:ea typeface="+mn-ea"/>
            </a:rPr>
            <a:t/>
          </a:r>
          <a:endParaRPr lang="zh-CN" altLang="en-US" sz="2800" b="1" dirty="0">
            <a:latin typeface="+mn-ea"/>
            <a:ea typeface="+mn-ea"/>
          </a:endParaRPr>
        </a:p>
      </dgm:t>
    </dgm:pt>
    <dgm:pt modelId="{E82F2EA4-53EF-4742-888E-55AA414F2109}" cxnId="{56A1679F-6182-4190-97BE-7B9649D16B10}" type="parTrans">
      <dgm:prSet/>
      <dgm:spPr/>
      <dgm:t>
        <a:bodyPr/>
        <a:lstStyle/>
        <a:p>
          <a:endParaRPr lang="zh-CN" altLang="en-US" sz="2800">
            <a:latin typeface="+mn-ea"/>
            <a:ea typeface="+mn-ea"/>
          </a:endParaRPr>
        </a:p>
      </dgm:t>
    </dgm:pt>
    <dgm:pt modelId="{D7986C21-B558-4849-A55E-1E909E693B52}" cxnId="{56A1679F-6182-4190-97BE-7B9649D16B10}" type="sibTrans">
      <dgm:prSet/>
      <dgm:spPr/>
      <dgm:t>
        <a:bodyPr/>
        <a:lstStyle/>
        <a:p>
          <a:endParaRPr lang="zh-CN" altLang="en-US" sz="2800">
            <a:latin typeface="+mn-ea"/>
            <a:ea typeface="+mn-ea"/>
          </a:endParaRPr>
        </a:p>
      </dgm:t>
    </dgm:pt>
    <dgm:pt modelId="{0F9A38E4-9037-432A-906F-B04F406D3BC9}" type="pres">
      <dgm:prSet presAssocID="{CCE20B1C-E8B1-4414-B321-E1986986E3B2}" presName="hierChild1" presStyleCnt="0">
        <dgm:presLayoutVars>
          <dgm:orgChart val="1"/>
          <dgm:chPref val="1"/>
          <dgm:dir/>
          <dgm:animOne val="branch"/>
          <dgm:animLvl val="lvl"/>
          <dgm:resizeHandles/>
        </dgm:presLayoutVars>
      </dgm:prSet>
      <dgm:spPr/>
    </dgm:pt>
    <dgm:pt modelId="{8F0C9B6E-AC19-42E7-A344-88D68FD0A2C7}" type="pres">
      <dgm:prSet presAssocID="{8C98D74E-FAAD-4217-955C-C4C757BE4D29}" presName="hierRoot1" presStyleCnt="0">
        <dgm:presLayoutVars>
          <dgm:hierBranch val="init"/>
        </dgm:presLayoutVars>
      </dgm:prSet>
      <dgm:spPr/>
    </dgm:pt>
    <dgm:pt modelId="{8FA5502E-76B1-40E1-A666-0CE07A7AE0D1}" type="pres">
      <dgm:prSet presAssocID="{8C98D74E-FAAD-4217-955C-C4C757BE4D29}" presName="rootComposite1" presStyleCnt="0"/>
      <dgm:spPr/>
    </dgm:pt>
    <dgm:pt modelId="{724D1254-56B1-4C6A-9A42-1B0485F7CECE}" type="pres">
      <dgm:prSet presAssocID="{8C98D74E-FAAD-4217-955C-C4C757BE4D29}" presName="rootText1" presStyleLbl="node0" presStyleIdx="0" presStyleCnt="1" custScaleX="193772" custScaleY="159830" custLinFactNeighborX="7564" custLinFactNeighborY="-2214">
        <dgm:presLayoutVars>
          <dgm:chPref val="3"/>
        </dgm:presLayoutVars>
      </dgm:prSet>
      <dgm:spPr/>
    </dgm:pt>
    <dgm:pt modelId="{0FE21BF2-EE84-4629-89A8-ED40A4A93EEE}" type="pres">
      <dgm:prSet presAssocID="{8C98D74E-FAAD-4217-955C-C4C757BE4D29}" presName="rootConnector1" presStyleCnt="0"/>
      <dgm:spPr/>
    </dgm:pt>
    <dgm:pt modelId="{2491FAFB-791A-441C-8430-7E39263C3FB3}" type="pres">
      <dgm:prSet presAssocID="{8C98D74E-FAAD-4217-955C-C4C757BE4D29}" presName="hierChild2" presStyleCnt="0"/>
      <dgm:spPr/>
    </dgm:pt>
    <dgm:pt modelId="{3CCB9F33-FEF8-4198-9C10-F0C120954B5B}" type="pres">
      <dgm:prSet presAssocID="{B8DBC768-3AC1-451F-8588-05D5AF0583A1}" presName="Name37" presStyleLbl="parChTrans1D2" presStyleIdx="0" presStyleCnt="3"/>
      <dgm:spPr/>
    </dgm:pt>
    <dgm:pt modelId="{AB6CF877-9AE7-479C-853C-9E3FAFBF84A0}" type="pres">
      <dgm:prSet presAssocID="{AD0863BE-1DDE-45AA-B177-E51BD886AD2D}" presName="hierRoot2" presStyleCnt="0">
        <dgm:presLayoutVars>
          <dgm:hierBranch val="init"/>
        </dgm:presLayoutVars>
      </dgm:prSet>
      <dgm:spPr/>
    </dgm:pt>
    <dgm:pt modelId="{652BFC92-D688-40C4-81B8-C63E328192A3}" type="pres">
      <dgm:prSet presAssocID="{AD0863BE-1DDE-45AA-B177-E51BD886AD2D}" presName="rootComposite" presStyleCnt="0"/>
      <dgm:spPr/>
    </dgm:pt>
    <dgm:pt modelId="{829C6BC8-0D45-42DD-A8BE-0B0593C6B133}" type="pres">
      <dgm:prSet presAssocID="{AD0863BE-1DDE-45AA-B177-E51BD886AD2D}" presName="rootText" presStyleLbl="node2" presStyleIdx="0" presStyleCnt="2" custScaleX="553410" custScaleY="166544">
        <dgm:presLayoutVars>
          <dgm:chPref val="3"/>
        </dgm:presLayoutVars>
      </dgm:prSet>
      <dgm:spPr/>
    </dgm:pt>
    <dgm:pt modelId="{0A6F9377-A0C1-425F-B25B-634989BE0CF3}" type="pres">
      <dgm:prSet presAssocID="{AD0863BE-1DDE-45AA-B177-E51BD886AD2D}" presName="rootConnector" presStyleCnt="0"/>
      <dgm:spPr/>
    </dgm:pt>
    <dgm:pt modelId="{70579E85-8FE4-4DD4-989C-71BD228570E6}" type="pres">
      <dgm:prSet presAssocID="{AD0863BE-1DDE-45AA-B177-E51BD886AD2D}" presName="hierChild4" presStyleCnt="0"/>
      <dgm:spPr/>
    </dgm:pt>
    <dgm:pt modelId="{8EC78115-647B-42BA-8D69-8C279697D4DC}" type="pres">
      <dgm:prSet presAssocID="{AD0863BE-1DDE-45AA-B177-E51BD886AD2D}" presName="hierChild5" presStyleCnt="0"/>
      <dgm:spPr/>
    </dgm:pt>
    <dgm:pt modelId="{F21B40C9-BB89-4825-9EE9-C0C5D248D7EB}" type="pres">
      <dgm:prSet presAssocID="{E82F2EA4-53EF-4742-888E-55AA414F2109}" presName="Name37" presStyleLbl="parChTrans1D2" presStyleIdx="1" presStyleCnt="3"/>
      <dgm:spPr/>
    </dgm:pt>
    <dgm:pt modelId="{37408B2A-8FA7-44FA-816C-11A87E20F80B}" type="pres">
      <dgm:prSet presAssocID="{A60824FF-92D0-483B-A961-DCB13E4C07CD}" presName="hierRoot2" presStyleCnt="0">
        <dgm:presLayoutVars>
          <dgm:hierBranch val="init"/>
        </dgm:presLayoutVars>
      </dgm:prSet>
      <dgm:spPr/>
    </dgm:pt>
    <dgm:pt modelId="{D93593F5-8CE8-4B5C-AE89-79C07C5D3341}" type="pres">
      <dgm:prSet presAssocID="{A60824FF-92D0-483B-A961-DCB13E4C07CD}" presName="rootComposite" presStyleCnt="0"/>
      <dgm:spPr/>
    </dgm:pt>
    <dgm:pt modelId="{A5116ABB-73C7-4EF4-8266-0202D7B82855}" type="pres">
      <dgm:prSet presAssocID="{A60824FF-92D0-483B-A961-DCB13E4C07CD}" presName="rootText" presStyleLbl="node2" presStyleIdx="1" presStyleCnt="2" custScaleX="189349" custScaleY="172706">
        <dgm:presLayoutVars>
          <dgm:chPref val="3"/>
        </dgm:presLayoutVars>
      </dgm:prSet>
      <dgm:spPr/>
    </dgm:pt>
    <dgm:pt modelId="{615FD68C-9C9B-4E8D-9BE8-BCE70E80A7EE}" type="pres">
      <dgm:prSet presAssocID="{A60824FF-92D0-483B-A961-DCB13E4C07CD}" presName="rootConnector" presStyleCnt="0"/>
      <dgm:spPr/>
    </dgm:pt>
    <dgm:pt modelId="{470981FD-943B-44E6-AE96-15DB0168C861}" type="pres">
      <dgm:prSet presAssocID="{A60824FF-92D0-483B-A961-DCB13E4C07CD}" presName="hierChild4" presStyleCnt="0"/>
      <dgm:spPr/>
    </dgm:pt>
    <dgm:pt modelId="{8C32B040-C1BC-41E8-A8C6-1BAFA60D0E71}" type="pres">
      <dgm:prSet presAssocID="{A60824FF-92D0-483B-A961-DCB13E4C07CD}" presName="hierChild5" presStyleCnt="0"/>
      <dgm:spPr/>
    </dgm:pt>
    <dgm:pt modelId="{25B36136-4222-4705-88C1-4C4955B7D05B}" type="pres">
      <dgm:prSet presAssocID="{8C98D74E-FAAD-4217-955C-C4C757BE4D29}" presName="hierChild3" presStyleCnt="0"/>
      <dgm:spPr/>
    </dgm:pt>
    <dgm:pt modelId="{92A33EBA-0488-4EFC-A575-54DF9E445F35}" type="pres">
      <dgm:prSet presAssocID="{58D7BBCC-1811-466C-A8A9-3266CCAA7DC5}" presName="Name111" presStyleLbl="parChTrans1D2" presStyleIdx="2" presStyleCnt="3"/>
      <dgm:spPr/>
    </dgm:pt>
    <dgm:pt modelId="{7A5B7DA6-26E8-4301-BDF2-85625EB13E8D}" type="pres">
      <dgm:prSet presAssocID="{4880DF5B-B6B6-40E1-88EE-794A4D0FF980}" presName="hierRoot3" presStyleCnt="0">
        <dgm:presLayoutVars>
          <dgm:hierBranch val="init"/>
        </dgm:presLayoutVars>
      </dgm:prSet>
      <dgm:spPr/>
    </dgm:pt>
    <dgm:pt modelId="{FEA22B13-F6D1-46D7-95C6-6BEEFC30DAB2}" type="pres">
      <dgm:prSet presAssocID="{4880DF5B-B6B6-40E1-88EE-794A4D0FF980}" presName="rootComposite3" presStyleCnt="0"/>
      <dgm:spPr/>
    </dgm:pt>
    <dgm:pt modelId="{635E2634-BDF8-4427-8020-F3766C130CA1}" type="pres">
      <dgm:prSet presAssocID="{4880DF5B-B6B6-40E1-88EE-794A4D0FF980}" presName="rootText3" presStyleLbl="asst1" presStyleIdx="0" presStyleCnt="1" custScaleX="799682" custScaleY="148914">
        <dgm:presLayoutVars>
          <dgm:chPref val="3"/>
        </dgm:presLayoutVars>
      </dgm:prSet>
      <dgm:spPr/>
    </dgm:pt>
    <dgm:pt modelId="{5ECA5BB0-A947-41D7-A3E1-D3E43DA21FA6}" type="pres">
      <dgm:prSet presAssocID="{4880DF5B-B6B6-40E1-88EE-794A4D0FF980}" presName="rootConnector3" presStyleCnt="0"/>
      <dgm:spPr/>
    </dgm:pt>
    <dgm:pt modelId="{CC1D808B-3193-4498-B7B5-BDDF6A131F97}" type="pres">
      <dgm:prSet presAssocID="{4880DF5B-B6B6-40E1-88EE-794A4D0FF980}" presName="hierChild6" presStyleCnt="0"/>
      <dgm:spPr/>
    </dgm:pt>
    <dgm:pt modelId="{47E50B8C-3820-41F9-A616-88A3797804EE}" type="pres">
      <dgm:prSet presAssocID="{4880DF5B-B6B6-40E1-88EE-794A4D0FF980}" presName="hierChild7" presStyleCnt="0"/>
      <dgm:spPr/>
    </dgm:pt>
  </dgm:ptLst>
  <dgm:cxnLst>
    <dgm:cxn modelId="{73C01269-6C03-4B55-AD2A-BCF500DD47EB}" srcId="{CCE20B1C-E8B1-4414-B321-E1986986E3B2}" destId="{8C98D74E-FAAD-4217-955C-C4C757BE4D29}" srcOrd="0" destOrd="0" parTransId="{360FDAFC-E2AB-4176-8B50-EFB6352D26A5}" sibTransId="{46BC0F3A-AA91-4492-9692-04B0B09B3421}"/>
    <dgm:cxn modelId="{4FDDFB56-83FA-4A48-8168-D9FBDEACCF62}" srcId="{8C98D74E-FAAD-4217-955C-C4C757BE4D29}" destId="{4880DF5B-B6B6-40E1-88EE-794A4D0FF980}" srcOrd="0" destOrd="0" parTransId="{58D7BBCC-1811-466C-A8A9-3266CCAA7DC5}" sibTransId="{3DBDC14E-23DD-43CA-8B5C-EA965140D78C}"/>
    <dgm:cxn modelId="{1D216583-C850-436D-9C13-C94656CE242C}" srcId="{8C98D74E-FAAD-4217-955C-C4C757BE4D29}" destId="{AD0863BE-1DDE-45AA-B177-E51BD886AD2D}" srcOrd="1" destOrd="0" parTransId="{B8DBC768-3AC1-451F-8588-05D5AF0583A1}" sibTransId="{B96CEE2D-B125-46D3-B294-141FADD5B840}"/>
    <dgm:cxn modelId="{56A1679F-6182-4190-97BE-7B9649D16B10}" srcId="{8C98D74E-FAAD-4217-955C-C4C757BE4D29}" destId="{A60824FF-92D0-483B-A961-DCB13E4C07CD}" srcOrd="2" destOrd="0" parTransId="{E82F2EA4-53EF-4742-888E-55AA414F2109}" sibTransId="{D7986C21-B558-4849-A55E-1E909E693B52}"/>
    <dgm:cxn modelId="{528644D4-EED8-48FF-B22A-B3FDC4B30AE7}" type="presOf" srcId="{CCE20B1C-E8B1-4414-B321-E1986986E3B2}" destId="{0F9A38E4-9037-432A-906F-B04F406D3BC9}" srcOrd="0" destOrd="0" presId="urn:microsoft.com/office/officeart/2005/8/layout/orgChart1"/>
    <dgm:cxn modelId="{81389AD6-6178-4E2F-90BA-8D92146315E3}" type="presParOf" srcId="{0F9A38E4-9037-432A-906F-B04F406D3BC9}" destId="{8F0C9B6E-AC19-42E7-A344-88D68FD0A2C7}" srcOrd="0" destOrd="0" presId="urn:microsoft.com/office/officeart/2005/8/layout/orgChart1"/>
    <dgm:cxn modelId="{D0F3DE67-073E-408A-B1AF-5DC21D9DAB50}" type="presParOf" srcId="{8F0C9B6E-AC19-42E7-A344-88D68FD0A2C7}" destId="{8FA5502E-76B1-40E1-A666-0CE07A7AE0D1}" srcOrd="0" destOrd="0" presId="urn:microsoft.com/office/officeart/2005/8/layout/orgChart1"/>
    <dgm:cxn modelId="{552D72DA-010F-4613-997C-357C8D13436F}" type="presOf" srcId="{8C98D74E-FAAD-4217-955C-C4C757BE4D29}" destId="{8FA5502E-76B1-40E1-A666-0CE07A7AE0D1}" srcOrd="0" destOrd="0" presId="urn:microsoft.com/office/officeart/2005/8/layout/orgChart1"/>
    <dgm:cxn modelId="{F0EC2C62-F218-4EF5-A739-F9150928C99F}" type="presParOf" srcId="{8FA5502E-76B1-40E1-A666-0CE07A7AE0D1}" destId="{724D1254-56B1-4C6A-9A42-1B0485F7CECE}" srcOrd="0" destOrd="0" presId="urn:microsoft.com/office/officeart/2005/8/layout/orgChart1"/>
    <dgm:cxn modelId="{988B2C2A-1AE1-4D74-BB8E-39F4EA1BF783}" type="presOf" srcId="{8C98D74E-FAAD-4217-955C-C4C757BE4D29}" destId="{724D1254-56B1-4C6A-9A42-1B0485F7CECE}" srcOrd="0" destOrd="0" presId="urn:microsoft.com/office/officeart/2005/8/layout/orgChart1"/>
    <dgm:cxn modelId="{3F49134E-5A7D-4803-9F65-49C4C921D7B3}" type="presParOf" srcId="{8FA5502E-76B1-40E1-A666-0CE07A7AE0D1}" destId="{0FE21BF2-EE84-4629-89A8-ED40A4A93EEE}" srcOrd="1" destOrd="0" presId="urn:microsoft.com/office/officeart/2005/8/layout/orgChart1"/>
    <dgm:cxn modelId="{7337A3D8-43B1-4776-B28D-25C5BC3F0A84}" type="presOf" srcId="{8C98D74E-FAAD-4217-955C-C4C757BE4D29}" destId="{0FE21BF2-EE84-4629-89A8-ED40A4A93EEE}" srcOrd="0" destOrd="0" presId="urn:microsoft.com/office/officeart/2005/8/layout/orgChart1"/>
    <dgm:cxn modelId="{21A4C218-2EFC-43DE-A876-A5F031936EF1}" type="presParOf" srcId="{8F0C9B6E-AC19-42E7-A344-88D68FD0A2C7}" destId="{2491FAFB-791A-441C-8430-7E39263C3FB3}" srcOrd="1" destOrd="0" presId="urn:microsoft.com/office/officeart/2005/8/layout/orgChart1"/>
    <dgm:cxn modelId="{B46D953E-E06C-4D33-B239-161F8AB6941B}" type="presParOf" srcId="{2491FAFB-791A-441C-8430-7E39263C3FB3}" destId="{3CCB9F33-FEF8-4198-9C10-F0C120954B5B}" srcOrd="0" destOrd="1" presId="urn:microsoft.com/office/officeart/2005/8/layout/orgChart1"/>
    <dgm:cxn modelId="{30863011-6C4E-46CE-B0BD-B362549AD5E3}" type="presOf" srcId="{B8DBC768-3AC1-451F-8588-05D5AF0583A1}" destId="{3CCB9F33-FEF8-4198-9C10-F0C120954B5B}" srcOrd="0" destOrd="0" presId="urn:microsoft.com/office/officeart/2005/8/layout/orgChart1"/>
    <dgm:cxn modelId="{04BC8643-43F6-47C3-A148-735F0303E368}" type="presParOf" srcId="{2491FAFB-791A-441C-8430-7E39263C3FB3}" destId="{AB6CF877-9AE7-479C-853C-9E3FAFBF84A0}" srcOrd="1" destOrd="1" presId="urn:microsoft.com/office/officeart/2005/8/layout/orgChart1"/>
    <dgm:cxn modelId="{7CC02DA2-EA4A-46E8-8E11-ECF0C0D3F00F}" type="presParOf" srcId="{AB6CF877-9AE7-479C-853C-9E3FAFBF84A0}" destId="{652BFC92-D688-40C4-81B8-C63E328192A3}" srcOrd="0" destOrd="1" presId="urn:microsoft.com/office/officeart/2005/8/layout/orgChart1"/>
    <dgm:cxn modelId="{796D561A-0621-479A-8678-33D0C64F01A3}" type="presOf" srcId="{AD0863BE-1DDE-45AA-B177-E51BD886AD2D}" destId="{652BFC92-D688-40C4-81B8-C63E328192A3}" srcOrd="0" destOrd="0" presId="urn:microsoft.com/office/officeart/2005/8/layout/orgChart1"/>
    <dgm:cxn modelId="{C56830A3-A106-4AA1-97A5-D14A656A854C}" type="presParOf" srcId="{652BFC92-D688-40C4-81B8-C63E328192A3}" destId="{829C6BC8-0D45-42DD-A8BE-0B0593C6B133}" srcOrd="0" destOrd="0" presId="urn:microsoft.com/office/officeart/2005/8/layout/orgChart1"/>
    <dgm:cxn modelId="{0488BFC5-6EA6-4ACA-945F-2557FAA175C0}" type="presOf" srcId="{AD0863BE-1DDE-45AA-B177-E51BD886AD2D}" destId="{829C6BC8-0D45-42DD-A8BE-0B0593C6B133}" srcOrd="0" destOrd="0" presId="urn:microsoft.com/office/officeart/2005/8/layout/orgChart1"/>
    <dgm:cxn modelId="{CAA05430-A66B-4126-8D69-CDCBAEB4EE89}" type="presParOf" srcId="{652BFC92-D688-40C4-81B8-C63E328192A3}" destId="{0A6F9377-A0C1-425F-B25B-634989BE0CF3}" srcOrd="1" destOrd="0" presId="urn:microsoft.com/office/officeart/2005/8/layout/orgChart1"/>
    <dgm:cxn modelId="{CAB1EAFE-AD4F-4F0A-BB48-B584B989A7E5}" type="presOf" srcId="{AD0863BE-1DDE-45AA-B177-E51BD886AD2D}" destId="{0A6F9377-A0C1-425F-B25B-634989BE0CF3}" srcOrd="0" destOrd="0" presId="urn:microsoft.com/office/officeart/2005/8/layout/orgChart1"/>
    <dgm:cxn modelId="{ED0CC4A3-8BD9-41C6-878D-0A80634CFB5A}" type="presParOf" srcId="{AB6CF877-9AE7-479C-853C-9E3FAFBF84A0}" destId="{70579E85-8FE4-4DD4-989C-71BD228570E6}" srcOrd="1" destOrd="1" presId="urn:microsoft.com/office/officeart/2005/8/layout/orgChart1"/>
    <dgm:cxn modelId="{61B32449-8A37-4723-B031-AD8C0598766B}" type="presParOf" srcId="{AB6CF877-9AE7-479C-853C-9E3FAFBF84A0}" destId="{8EC78115-647B-42BA-8D69-8C279697D4DC}" srcOrd="2" destOrd="1" presId="urn:microsoft.com/office/officeart/2005/8/layout/orgChart1"/>
    <dgm:cxn modelId="{67FF4042-A130-4838-8044-5122D0D667F0}" type="presParOf" srcId="{2491FAFB-791A-441C-8430-7E39263C3FB3}" destId="{F21B40C9-BB89-4825-9EE9-C0C5D248D7EB}" srcOrd="2" destOrd="1" presId="urn:microsoft.com/office/officeart/2005/8/layout/orgChart1"/>
    <dgm:cxn modelId="{8F8B8FF0-47F9-4156-8526-3EF65FD69F45}" type="presOf" srcId="{E82F2EA4-53EF-4742-888E-55AA414F2109}" destId="{F21B40C9-BB89-4825-9EE9-C0C5D248D7EB}" srcOrd="0" destOrd="0" presId="urn:microsoft.com/office/officeart/2005/8/layout/orgChart1"/>
    <dgm:cxn modelId="{5D34E01C-38B7-4EAC-A5E9-2FE5D259F481}" type="presParOf" srcId="{2491FAFB-791A-441C-8430-7E39263C3FB3}" destId="{37408B2A-8FA7-44FA-816C-11A87E20F80B}" srcOrd="3" destOrd="1" presId="urn:microsoft.com/office/officeart/2005/8/layout/orgChart1"/>
    <dgm:cxn modelId="{3F70508B-361A-428D-8ED8-B41C8DA2E74C}" type="presParOf" srcId="{37408B2A-8FA7-44FA-816C-11A87E20F80B}" destId="{D93593F5-8CE8-4B5C-AE89-79C07C5D3341}" srcOrd="0" destOrd="3" presId="urn:microsoft.com/office/officeart/2005/8/layout/orgChart1"/>
    <dgm:cxn modelId="{08F4B08A-FB4B-45C7-A56A-10A8B521DBBE}" type="presOf" srcId="{A60824FF-92D0-483B-A961-DCB13E4C07CD}" destId="{D93593F5-8CE8-4B5C-AE89-79C07C5D3341}" srcOrd="0" destOrd="0" presId="urn:microsoft.com/office/officeart/2005/8/layout/orgChart1"/>
    <dgm:cxn modelId="{271EDD7C-961C-449B-AF61-8D7617FAE919}" type="presParOf" srcId="{D93593F5-8CE8-4B5C-AE89-79C07C5D3341}" destId="{A5116ABB-73C7-4EF4-8266-0202D7B82855}" srcOrd="0" destOrd="0" presId="urn:microsoft.com/office/officeart/2005/8/layout/orgChart1"/>
    <dgm:cxn modelId="{763B28F6-DEB1-433D-9BBE-2C60B2D94555}" type="presOf" srcId="{A60824FF-92D0-483B-A961-DCB13E4C07CD}" destId="{A5116ABB-73C7-4EF4-8266-0202D7B82855}" srcOrd="0" destOrd="0" presId="urn:microsoft.com/office/officeart/2005/8/layout/orgChart1"/>
    <dgm:cxn modelId="{D4EA3329-6A75-4875-AFE6-D336D439A499}" type="presParOf" srcId="{D93593F5-8CE8-4B5C-AE89-79C07C5D3341}" destId="{615FD68C-9C9B-4E8D-9BE8-BCE70E80A7EE}" srcOrd="1" destOrd="0" presId="urn:microsoft.com/office/officeart/2005/8/layout/orgChart1"/>
    <dgm:cxn modelId="{2B7BEB4A-D0F3-4645-924F-F61D675ECA1B}" type="presOf" srcId="{A60824FF-92D0-483B-A961-DCB13E4C07CD}" destId="{615FD68C-9C9B-4E8D-9BE8-BCE70E80A7EE}" srcOrd="0" destOrd="0" presId="urn:microsoft.com/office/officeart/2005/8/layout/orgChart1"/>
    <dgm:cxn modelId="{EEFE6683-41D9-4187-856E-8743FD491CCF}" type="presParOf" srcId="{37408B2A-8FA7-44FA-816C-11A87E20F80B}" destId="{470981FD-943B-44E6-AE96-15DB0168C861}" srcOrd="1" destOrd="3" presId="urn:microsoft.com/office/officeart/2005/8/layout/orgChart1"/>
    <dgm:cxn modelId="{39935E64-D5E5-4780-BEC9-CBC7350229C3}" type="presParOf" srcId="{37408B2A-8FA7-44FA-816C-11A87E20F80B}" destId="{8C32B040-C1BC-41E8-A8C6-1BAFA60D0E71}" srcOrd="2" destOrd="3" presId="urn:microsoft.com/office/officeart/2005/8/layout/orgChart1"/>
    <dgm:cxn modelId="{DA474274-B948-4E62-ADAC-25F7B3CEAC9A}" type="presParOf" srcId="{8F0C9B6E-AC19-42E7-A344-88D68FD0A2C7}" destId="{25B36136-4222-4705-88C1-4C4955B7D05B}" srcOrd="2" destOrd="0" presId="urn:microsoft.com/office/officeart/2005/8/layout/orgChart1"/>
    <dgm:cxn modelId="{D5A57A16-9B3D-4B15-B222-2D0939C96A7D}" type="presParOf" srcId="{25B36136-4222-4705-88C1-4C4955B7D05B}" destId="{92A33EBA-0488-4EFC-A575-54DF9E445F35}" srcOrd="0" destOrd="2" presId="urn:microsoft.com/office/officeart/2005/8/layout/orgChart1"/>
    <dgm:cxn modelId="{2DCC0ADA-BBC2-4C4E-95D2-B96C4D593ECA}" type="presOf" srcId="{58D7BBCC-1811-466C-A8A9-3266CCAA7DC5}" destId="{92A33EBA-0488-4EFC-A575-54DF9E445F35}" srcOrd="0" destOrd="0" presId="urn:microsoft.com/office/officeart/2005/8/layout/orgChart1"/>
    <dgm:cxn modelId="{71EA1C61-63AC-471D-871F-7DBCD1625017}" type="presParOf" srcId="{25B36136-4222-4705-88C1-4C4955B7D05B}" destId="{7A5B7DA6-26E8-4301-BDF2-85625EB13E8D}" srcOrd="1" destOrd="2" presId="urn:microsoft.com/office/officeart/2005/8/layout/orgChart1"/>
    <dgm:cxn modelId="{31578B28-3E4D-4EDF-9992-7133C51DDC3B}" type="presParOf" srcId="{7A5B7DA6-26E8-4301-BDF2-85625EB13E8D}" destId="{FEA22B13-F6D1-46D7-95C6-6BEEFC30DAB2}" srcOrd="0" destOrd="1" presId="urn:microsoft.com/office/officeart/2005/8/layout/orgChart1"/>
    <dgm:cxn modelId="{379C259C-8BFE-49CD-8FF2-431636107CFE}" type="presOf" srcId="{4880DF5B-B6B6-40E1-88EE-794A4D0FF980}" destId="{FEA22B13-F6D1-46D7-95C6-6BEEFC30DAB2}" srcOrd="0" destOrd="0" presId="urn:microsoft.com/office/officeart/2005/8/layout/orgChart1"/>
    <dgm:cxn modelId="{D183BD22-A8E6-4CC3-A431-DB913E5D7A5E}" type="presParOf" srcId="{FEA22B13-F6D1-46D7-95C6-6BEEFC30DAB2}" destId="{635E2634-BDF8-4427-8020-F3766C130CA1}" srcOrd="0" destOrd="0" presId="urn:microsoft.com/office/officeart/2005/8/layout/orgChart1"/>
    <dgm:cxn modelId="{EB75007C-ABD1-4A50-9B1C-F284848D05D1}" type="presOf" srcId="{4880DF5B-B6B6-40E1-88EE-794A4D0FF980}" destId="{635E2634-BDF8-4427-8020-F3766C130CA1}" srcOrd="0" destOrd="0" presId="urn:microsoft.com/office/officeart/2005/8/layout/orgChart1"/>
    <dgm:cxn modelId="{AED31C34-3FB7-4888-AB6D-FD60A9CF0F64}" type="presParOf" srcId="{FEA22B13-F6D1-46D7-95C6-6BEEFC30DAB2}" destId="{5ECA5BB0-A947-41D7-A3E1-D3E43DA21FA6}" srcOrd="1" destOrd="0" presId="urn:microsoft.com/office/officeart/2005/8/layout/orgChart1"/>
    <dgm:cxn modelId="{908BE328-17B3-4C49-BD1E-0B0F3E6F0CE3}" type="presOf" srcId="{4880DF5B-B6B6-40E1-88EE-794A4D0FF980}" destId="{5ECA5BB0-A947-41D7-A3E1-D3E43DA21FA6}" srcOrd="0" destOrd="0" presId="urn:microsoft.com/office/officeart/2005/8/layout/orgChart1"/>
    <dgm:cxn modelId="{C33593F6-4FC5-4A10-AE88-C2A7AAE5DE71}" type="presParOf" srcId="{7A5B7DA6-26E8-4301-BDF2-85625EB13E8D}" destId="{CC1D808B-3193-4498-B7B5-BDDF6A131F97}" srcOrd="1" destOrd="1" presId="urn:microsoft.com/office/officeart/2005/8/layout/orgChart1"/>
    <dgm:cxn modelId="{7E344597-64A5-406C-B7B5-937241C63E1C}" type="presParOf" srcId="{7A5B7DA6-26E8-4301-BDF2-85625EB13E8D}" destId="{47E50B8C-3820-41F9-A616-88A3797804EE}" srcOrd="2" destOrd="1" presId="urn:microsoft.com/office/officeart/2005/8/layout/orgChar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10031602" cy="2143140"/>
        <a:chOff x="0" y="0"/>
        <a:chExt cx="10031602" cy="2143140"/>
      </a:xfrm>
    </dsp:grpSpPr>
    <dsp:sp modelId="{D11330CD-09F0-41E2-9C41-82977E4E3418}">
      <dsp:nvSpPr>
        <dsp:cNvPr id="3" name="圆角矩形 2"/>
        <dsp:cNvSpPr/>
      </dsp:nvSpPr>
      <dsp:spPr bwMode="white">
        <a:xfrm>
          <a:off x="602974" y="569"/>
          <a:ext cx="1339670" cy="803802"/>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Body>
        <a:bodyPr vert="horz" wrap="square" lIns="83820" tIns="83820" rIns="83820" bIns="8382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2200" b="1" dirty="0"/>
            <a:t>项目</a:t>
          </a:r>
          <a:endParaRPr lang="zh-CN" altLang="en-US" sz="2200" b="1" dirty="0"/>
        </a:p>
        <a:p>
          <a:pPr lvl="0">
            <a:lnSpc>
              <a:spcPct val="100000"/>
            </a:lnSpc>
            <a:spcBef>
              <a:spcPct val="0"/>
            </a:spcBef>
            <a:spcAft>
              <a:spcPct val="35000"/>
            </a:spcAft>
          </a:pPr>
          <a:r>
            <a:rPr lang="zh-CN" altLang="en-US" sz="2200" b="1" dirty="0"/>
            <a:t>提名</a:t>
          </a:r>
          <a:endParaRPr lang="zh-CN" altLang="en-US" sz="2200" b="1" dirty="0"/>
        </a:p>
      </dsp:txBody>
      <dsp:txXfrm>
        <a:off x="602974" y="569"/>
        <a:ext cx="1339670" cy="803802"/>
      </dsp:txXfrm>
    </dsp:sp>
    <dsp:sp modelId="{1CA29E79-7531-499E-8BC3-515F0F4DA70E}">
      <dsp:nvSpPr>
        <dsp:cNvPr id="4" name="右箭头 3"/>
        <dsp:cNvSpPr/>
      </dsp:nvSpPr>
      <dsp:spPr bwMode="white">
        <a:xfrm>
          <a:off x="2068572" y="236351"/>
          <a:ext cx="284010" cy="332238"/>
        </a:xfrm>
        <a:prstGeom prst="rightArrow">
          <a:avLst>
            <a:gd name="adj1" fmla="val 60000"/>
            <a:gd name="adj2" fmla="val 50000"/>
          </a:avLst>
        </a:prstGeom>
      </dsp:spPr>
      <dsp:style>
        <a:lnRef idx="0">
          <a:schemeClr val="accent1">
            <a:tint val="60000"/>
          </a:schemeClr>
        </a:lnRef>
        <a:fillRef idx="2">
          <a:schemeClr val="accent1">
            <a:tint val="60000"/>
          </a:schemeClr>
        </a:fillRef>
        <a:effectRef idx="1">
          <a:scrgbClr r="0" g="0" b="0"/>
        </a:effectRef>
        <a:fontRef idx="minor">
          <a:schemeClr val="dk1"/>
        </a:fontRef>
      </dsp:style>
      <dsp:txBody>
        <a:bodyPr anchor="ctr"/>
        <a:lstStyle>
          <a:lvl1pPr algn="ctr"/>
          <a:lvl2pPr algn="ctr"/>
          <a:lvl3pPr algn="ctr"/>
          <a:lvl4pPr algn="ctr"/>
          <a:lvl5pPr algn="ctr"/>
          <a:lvl6pPr algn="ctr"/>
          <a:lvl7pPr algn="ctr"/>
          <a:lvl8pPr algn="ctr"/>
          <a:lvl9pPr algn="ctr"/>
        </a:lstStyle>
        <a:p>
          <a:pPr lvl="0">
            <a:lnSpc>
              <a:spcPct val="100000"/>
            </a:lnSpc>
            <a:spcBef>
              <a:spcPct val="0"/>
            </a:spcBef>
            <a:spcAft>
              <a:spcPct val="35000"/>
            </a:spcAft>
          </a:pPr>
          <a:endParaRPr lang="zh-CN" altLang="en-US" sz="2800" b="1"/>
        </a:p>
      </dsp:txBody>
      <dsp:txXfrm>
        <a:off x="2068572" y="236351"/>
        <a:ext cx="284010" cy="332238"/>
      </dsp:txXfrm>
    </dsp:sp>
    <dsp:sp modelId="{AB141770-41EF-4CA2-B88E-82A8C121A741}">
      <dsp:nvSpPr>
        <dsp:cNvPr id="5" name="圆角矩形 4"/>
        <dsp:cNvSpPr/>
      </dsp:nvSpPr>
      <dsp:spPr bwMode="white">
        <a:xfrm>
          <a:off x="2478511" y="569"/>
          <a:ext cx="1339670" cy="803802"/>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Body>
        <a:bodyPr vert="horz" wrap="square" lIns="83820" tIns="83820" rIns="83820" bIns="8382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2200" b="1" dirty="0"/>
            <a:t>形式</a:t>
          </a:r>
          <a:endParaRPr lang="zh-CN" altLang="en-US" sz="2200" b="1" dirty="0"/>
        </a:p>
        <a:p>
          <a:pPr lvl="0">
            <a:lnSpc>
              <a:spcPct val="100000"/>
            </a:lnSpc>
            <a:spcBef>
              <a:spcPct val="0"/>
            </a:spcBef>
            <a:spcAft>
              <a:spcPct val="35000"/>
            </a:spcAft>
          </a:pPr>
          <a:r>
            <a:rPr lang="zh-CN" altLang="en-US" sz="2200" b="1" dirty="0"/>
            <a:t>审查</a:t>
          </a:r>
          <a:endParaRPr lang="zh-CN" altLang="en-US" sz="2200" b="1" dirty="0"/>
        </a:p>
      </dsp:txBody>
      <dsp:txXfrm>
        <a:off x="2478511" y="569"/>
        <a:ext cx="1339670" cy="803802"/>
      </dsp:txXfrm>
    </dsp:sp>
    <dsp:sp modelId="{97C6DF98-5614-437D-9978-996DB2BF32DB}">
      <dsp:nvSpPr>
        <dsp:cNvPr id="6" name="右箭头 5"/>
        <dsp:cNvSpPr/>
      </dsp:nvSpPr>
      <dsp:spPr bwMode="white">
        <a:xfrm>
          <a:off x="3944109" y="236351"/>
          <a:ext cx="284010" cy="332238"/>
        </a:xfrm>
        <a:prstGeom prst="rightArrow">
          <a:avLst>
            <a:gd name="adj1" fmla="val 60000"/>
            <a:gd name="adj2" fmla="val 50000"/>
          </a:avLst>
        </a:prstGeom>
      </dsp:spPr>
      <dsp:style>
        <a:lnRef idx="0">
          <a:schemeClr val="accent1">
            <a:tint val="60000"/>
          </a:schemeClr>
        </a:lnRef>
        <a:fillRef idx="2">
          <a:schemeClr val="accent1">
            <a:tint val="60000"/>
          </a:schemeClr>
        </a:fillRef>
        <a:effectRef idx="1">
          <a:scrgbClr r="0" g="0" b="0"/>
        </a:effectRef>
        <a:fontRef idx="minor">
          <a:schemeClr val="dk1"/>
        </a:fontRef>
      </dsp:style>
      <dsp:txBody>
        <a:bodyPr anchor="ctr"/>
        <a:lstStyle>
          <a:lvl1pPr algn="ctr"/>
          <a:lvl2pPr algn="ctr"/>
          <a:lvl3pPr algn="ctr"/>
          <a:lvl4pPr algn="ctr"/>
          <a:lvl5pPr algn="ctr"/>
          <a:lvl6pPr algn="ctr"/>
          <a:lvl7pPr algn="ctr"/>
          <a:lvl8pPr algn="ctr"/>
          <a:lvl9pPr algn="ctr"/>
        </a:lstStyle>
        <a:p>
          <a:pPr lvl="0">
            <a:lnSpc>
              <a:spcPct val="100000"/>
            </a:lnSpc>
            <a:spcBef>
              <a:spcPct val="0"/>
            </a:spcBef>
            <a:spcAft>
              <a:spcPct val="35000"/>
            </a:spcAft>
          </a:pPr>
          <a:endParaRPr lang="zh-CN" altLang="en-US" sz="2800" b="1"/>
        </a:p>
      </dsp:txBody>
      <dsp:txXfrm>
        <a:off x="3944109" y="236351"/>
        <a:ext cx="284010" cy="332238"/>
      </dsp:txXfrm>
    </dsp:sp>
    <dsp:sp modelId="{4F69F573-CF41-417D-B097-0AAD6E3D513C}">
      <dsp:nvSpPr>
        <dsp:cNvPr id="7" name="圆角矩形 6"/>
        <dsp:cNvSpPr/>
      </dsp:nvSpPr>
      <dsp:spPr bwMode="white">
        <a:xfrm>
          <a:off x="4354048" y="569"/>
          <a:ext cx="1339670" cy="803802"/>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Body>
        <a:bodyPr vert="horz" wrap="square" lIns="83820" tIns="83820" rIns="83820" bIns="8382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2200" b="1" dirty="0"/>
            <a:t>网络</a:t>
          </a:r>
          <a:endParaRPr lang="zh-CN" altLang="en-US" sz="2200" b="1" dirty="0"/>
        </a:p>
        <a:p>
          <a:pPr lvl="0">
            <a:lnSpc>
              <a:spcPct val="100000"/>
            </a:lnSpc>
            <a:spcBef>
              <a:spcPct val="0"/>
            </a:spcBef>
            <a:spcAft>
              <a:spcPct val="35000"/>
            </a:spcAft>
          </a:pPr>
          <a:r>
            <a:rPr lang="zh-CN" altLang="en-US" sz="2200" b="1" dirty="0"/>
            <a:t>评审</a:t>
          </a:r>
          <a:endParaRPr lang="zh-CN" altLang="en-US" sz="2200" b="1" dirty="0"/>
        </a:p>
      </dsp:txBody>
      <dsp:txXfrm>
        <a:off x="4354048" y="569"/>
        <a:ext cx="1339670" cy="803802"/>
      </dsp:txXfrm>
    </dsp:sp>
    <dsp:sp modelId="{A16CE56D-232C-4289-AE8B-4C9D1BE1CBC0}">
      <dsp:nvSpPr>
        <dsp:cNvPr id="8" name="右箭头 7"/>
        <dsp:cNvSpPr/>
      </dsp:nvSpPr>
      <dsp:spPr bwMode="white">
        <a:xfrm>
          <a:off x="5819647" y="236351"/>
          <a:ext cx="284010" cy="332238"/>
        </a:xfrm>
        <a:prstGeom prst="rightArrow">
          <a:avLst>
            <a:gd name="adj1" fmla="val 60000"/>
            <a:gd name="adj2" fmla="val 50000"/>
          </a:avLst>
        </a:prstGeom>
      </dsp:spPr>
      <dsp:style>
        <a:lnRef idx="0">
          <a:schemeClr val="accent1">
            <a:tint val="60000"/>
          </a:schemeClr>
        </a:lnRef>
        <a:fillRef idx="2">
          <a:schemeClr val="accent1">
            <a:tint val="60000"/>
          </a:schemeClr>
        </a:fillRef>
        <a:effectRef idx="1">
          <a:scrgbClr r="0" g="0" b="0"/>
        </a:effectRef>
        <a:fontRef idx="minor">
          <a:schemeClr val="dk1"/>
        </a:fontRef>
      </dsp:style>
      <dsp:txBody>
        <a:bodyPr anchor="ctr"/>
        <a:lstStyle>
          <a:lvl1pPr algn="ctr"/>
          <a:lvl2pPr algn="ctr"/>
          <a:lvl3pPr algn="ctr"/>
          <a:lvl4pPr algn="ctr"/>
          <a:lvl5pPr algn="ctr"/>
          <a:lvl6pPr algn="ctr"/>
          <a:lvl7pPr algn="ctr"/>
          <a:lvl8pPr algn="ctr"/>
          <a:lvl9pPr algn="ctr"/>
        </a:lstStyle>
        <a:p>
          <a:pPr lvl="0">
            <a:lnSpc>
              <a:spcPct val="100000"/>
            </a:lnSpc>
            <a:spcBef>
              <a:spcPct val="0"/>
            </a:spcBef>
            <a:spcAft>
              <a:spcPct val="35000"/>
            </a:spcAft>
          </a:pPr>
          <a:endParaRPr lang="zh-CN" altLang="en-US" sz="2800" b="1"/>
        </a:p>
      </dsp:txBody>
      <dsp:txXfrm>
        <a:off x="5819647" y="236351"/>
        <a:ext cx="284010" cy="332238"/>
      </dsp:txXfrm>
    </dsp:sp>
    <dsp:sp modelId="{5CE92EB0-FAB5-4CEB-B2D8-C0CA41D2911F}">
      <dsp:nvSpPr>
        <dsp:cNvPr id="9" name="圆角矩形 8"/>
        <dsp:cNvSpPr/>
      </dsp:nvSpPr>
      <dsp:spPr bwMode="white">
        <a:xfrm>
          <a:off x="6229586" y="569"/>
          <a:ext cx="1339670" cy="803802"/>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Body>
        <a:bodyPr vert="horz" wrap="square" lIns="83820" tIns="83820" rIns="83820" bIns="8382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2200" b="1" dirty="0"/>
            <a:t>会议</a:t>
          </a:r>
          <a:endParaRPr lang="zh-CN" altLang="en-US" sz="2200" b="1" dirty="0"/>
        </a:p>
        <a:p>
          <a:pPr lvl="0">
            <a:lnSpc>
              <a:spcPct val="100000"/>
            </a:lnSpc>
            <a:spcBef>
              <a:spcPct val="0"/>
            </a:spcBef>
            <a:spcAft>
              <a:spcPct val="35000"/>
            </a:spcAft>
          </a:pPr>
          <a:r>
            <a:rPr lang="zh-CN" altLang="en-US" sz="2200" b="1" dirty="0"/>
            <a:t>评审</a:t>
          </a:r>
          <a:endParaRPr lang="zh-CN" altLang="en-US" sz="2200" b="1" dirty="0"/>
        </a:p>
      </dsp:txBody>
      <dsp:txXfrm>
        <a:off x="6229586" y="569"/>
        <a:ext cx="1339670" cy="803802"/>
      </dsp:txXfrm>
    </dsp:sp>
    <dsp:sp modelId="{F654E75A-9EAD-415B-9D84-F9DC59AA1835}">
      <dsp:nvSpPr>
        <dsp:cNvPr id="10" name="右箭头 9"/>
        <dsp:cNvSpPr/>
      </dsp:nvSpPr>
      <dsp:spPr bwMode="white">
        <a:xfrm>
          <a:off x="7695184" y="236351"/>
          <a:ext cx="284010" cy="332238"/>
        </a:xfrm>
        <a:prstGeom prst="rightArrow">
          <a:avLst>
            <a:gd name="adj1" fmla="val 60000"/>
            <a:gd name="adj2" fmla="val 50000"/>
          </a:avLst>
        </a:prstGeom>
      </dsp:spPr>
      <dsp:style>
        <a:lnRef idx="0">
          <a:schemeClr val="accent1">
            <a:tint val="60000"/>
          </a:schemeClr>
        </a:lnRef>
        <a:fillRef idx="2">
          <a:schemeClr val="accent1">
            <a:tint val="60000"/>
          </a:schemeClr>
        </a:fillRef>
        <a:effectRef idx="1">
          <a:scrgbClr r="0" g="0" b="0"/>
        </a:effectRef>
        <a:fontRef idx="minor">
          <a:schemeClr val="dk1"/>
        </a:fontRef>
      </dsp:style>
      <dsp:txBody>
        <a:bodyPr anchor="ctr"/>
        <a:lstStyle>
          <a:lvl1pPr algn="ctr"/>
          <a:lvl2pPr algn="ctr"/>
          <a:lvl3pPr algn="ctr"/>
          <a:lvl4pPr algn="ctr"/>
          <a:lvl5pPr algn="ctr"/>
          <a:lvl6pPr algn="ctr"/>
          <a:lvl7pPr algn="ctr"/>
          <a:lvl8pPr algn="ctr"/>
          <a:lvl9pPr algn="ctr"/>
        </a:lstStyle>
        <a:p>
          <a:pPr lvl="0">
            <a:lnSpc>
              <a:spcPct val="100000"/>
            </a:lnSpc>
            <a:spcBef>
              <a:spcPct val="0"/>
            </a:spcBef>
            <a:spcAft>
              <a:spcPct val="35000"/>
            </a:spcAft>
          </a:pPr>
          <a:endParaRPr lang="zh-CN" altLang="en-US" sz="2800" b="1"/>
        </a:p>
      </dsp:txBody>
      <dsp:txXfrm>
        <a:off x="7695184" y="236351"/>
        <a:ext cx="284010" cy="332238"/>
      </dsp:txXfrm>
    </dsp:sp>
    <dsp:sp modelId="{616D43AE-BF8E-4466-AD99-9E63502388C5}">
      <dsp:nvSpPr>
        <dsp:cNvPr id="11" name="圆角矩形 10"/>
        <dsp:cNvSpPr/>
      </dsp:nvSpPr>
      <dsp:spPr bwMode="white">
        <a:xfrm>
          <a:off x="8105123" y="569"/>
          <a:ext cx="1339670" cy="803802"/>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Body>
        <a:bodyPr vert="horz" wrap="square" lIns="76200" tIns="76200" rIns="76200" bIns="7620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2000" b="1" dirty="0"/>
            <a:t>奖励委员会审核</a:t>
          </a:r>
          <a:endParaRPr lang="zh-CN" altLang="en-US" sz="2000" b="1" dirty="0"/>
        </a:p>
      </dsp:txBody>
      <dsp:txXfrm>
        <a:off x="8105123" y="569"/>
        <a:ext cx="1339670" cy="803802"/>
      </dsp:txXfrm>
    </dsp:sp>
    <dsp:sp modelId="{A6923947-7230-427A-99BA-4C7C2E046DC1}">
      <dsp:nvSpPr>
        <dsp:cNvPr id="12" name="右箭头 11"/>
        <dsp:cNvSpPr/>
      </dsp:nvSpPr>
      <dsp:spPr bwMode="white">
        <a:xfrm rot="5441522">
          <a:off x="8625250" y="905451"/>
          <a:ext cx="283252" cy="332238"/>
        </a:xfrm>
        <a:prstGeom prst="rightArrow">
          <a:avLst>
            <a:gd name="adj1" fmla="val 60000"/>
            <a:gd name="adj2" fmla="val 50000"/>
          </a:avLst>
        </a:prstGeom>
      </dsp:spPr>
      <dsp:style>
        <a:lnRef idx="0">
          <a:schemeClr val="accent1">
            <a:tint val="60000"/>
          </a:schemeClr>
        </a:lnRef>
        <a:fillRef idx="2">
          <a:schemeClr val="accent1">
            <a:tint val="60000"/>
          </a:schemeClr>
        </a:fillRef>
        <a:effectRef idx="1">
          <a:scrgbClr r="0" g="0" b="0"/>
        </a:effectRef>
        <a:fontRef idx="minor">
          <a:schemeClr val="dk1"/>
        </a:fontRef>
      </dsp:style>
      <dsp:txBody>
        <a:bodyPr rot="-5400000" anchor="ctr"/>
        <a:lstStyle>
          <a:lvl1pPr algn="ctr"/>
          <a:lvl2pPr algn="ctr"/>
          <a:lvl3pPr algn="ctr"/>
          <a:lvl4pPr algn="ctr"/>
          <a:lvl5pPr algn="ctr"/>
          <a:lvl6pPr algn="ctr"/>
          <a:lvl7pPr algn="ctr"/>
          <a:lvl8pPr algn="ctr"/>
          <a:lvl9pPr algn="ctr"/>
        </a:lstStyle>
        <a:p>
          <a:pPr lvl="0">
            <a:lnSpc>
              <a:spcPct val="100000"/>
            </a:lnSpc>
            <a:spcBef>
              <a:spcPct val="0"/>
            </a:spcBef>
            <a:spcAft>
              <a:spcPct val="35000"/>
            </a:spcAft>
          </a:pPr>
          <a:endParaRPr lang="zh-CN" altLang="en-US" sz="2800" b="1"/>
        </a:p>
      </dsp:txBody>
      <dsp:txXfrm rot="5441522">
        <a:off x="8625250" y="905451"/>
        <a:ext cx="283252" cy="332238"/>
      </dsp:txXfrm>
    </dsp:sp>
    <dsp:sp modelId="{8AFC7DF4-FCD8-4213-BD69-D10900919B52}">
      <dsp:nvSpPr>
        <dsp:cNvPr id="13" name="圆角矩形 12"/>
        <dsp:cNvSpPr/>
      </dsp:nvSpPr>
      <dsp:spPr bwMode="white">
        <a:xfrm>
          <a:off x="8088959" y="1338769"/>
          <a:ext cx="1339670" cy="803802"/>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Body>
        <a:bodyPr vert="horz" wrap="square" lIns="83820" tIns="83820" rIns="83820" bIns="8382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2200" b="1" dirty="0"/>
            <a:t>教育部</a:t>
          </a:r>
          <a:endParaRPr lang="zh-CN" altLang="en-US" sz="2200" b="1" dirty="0"/>
        </a:p>
        <a:p>
          <a:pPr lvl="0">
            <a:lnSpc>
              <a:spcPct val="100000"/>
            </a:lnSpc>
            <a:spcBef>
              <a:spcPct val="0"/>
            </a:spcBef>
            <a:spcAft>
              <a:spcPct val="35000"/>
            </a:spcAft>
          </a:pPr>
          <a:r>
            <a:rPr lang="zh-CN" altLang="en-US" sz="2200" b="1" dirty="0"/>
            <a:t>批准</a:t>
          </a:r>
          <a:endParaRPr lang="zh-CN" altLang="en-US" sz="2200" b="1" dirty="0"/>
        </a:p>
      </dsp:txBody>
      <dsp:txXfrm>
        <a:off x="8088959" y="1338769"/>
        <a:ext cx="1339670" cy="803802"/>
      </dsp:txXfrm>
    </dsp:sp>
    <dsp:sp modelId="{48088E74-48F5-4A88-8EC3-DEF9E439ACFE}">
      <dsp:nvSpPr>
        <dsp:cNvPr id="14" name="右箭头 13"/>
        <dsp:cNvSpPr/>
      </dsp:nvSpPr>
      <dsp:spPr bwMode="white">
        <a:xfrm rot="10800000">
          <a:off x="7679020" y="1574551"/>
          <a:ext cx="284010" cy="332238"/>
        </a:xfrm>
        <a:prstGeom prst="rightArrow">
          <a:avLst>
            <a:gd name="adj1" fmla="val 60000"/>
            <a:gd name="adj2" fmla="val 50000"/>
          </a:avLst>
        </a:prstGeom>
      </dsp:spPr>
      <dsp:style>
        <a:lnRef idx="0">
          <a:schemeClr val="accent1">
            <a:tint val="60000"/>
          </a:schemeClr>
        </a:lnRef>
        <a:fillRef idx="2">
          <a:schemeClr val="accent1">
            <a:tint val="60000"/>
          </a:schemeClr>
        </a:fillRef>
        <a:effectRef idx="1">
          <a:scrgbClr r="0" g="0" b="0"/>
        </a:effectRef>
        <a:fontRef idx="minor">
          <a:schemeClr val="dk1"/>
        </a:fontRef>
      </dsp:style>
      <dsp:txBody>
        <a:bodyPr rot="10800000" anchor="ctr"/>
        <a:lstStyle>
          <a:lvl1pPr algn="ctr"/>
          <a:lvl2pPr algn="ctr"/>
          <a:lvl3pPr algn="ctr"/>
          <a:lvl4pPr algn="ctr"/>
          <a:lvl5pPr algn="ctr"/>
          <a:lvl6pPr algn="ctr"/>
          <a:lvl7pPr algn="ctr"/>
          <a:lvl8pPr algn="ctr"/>
          <a:lvl9pPr algn="ctr"/>
        </a:lstStyle>
        <a:p>
          <a:pPr lvl="0">
            <a:lnSpc>
              <a:spcPct val="100000"/>
            </a:lnSpc>
            <a:spcBef>
              <a:spcPct val="0"/>
            </a:spcBef>
            <a:spcAft>
              <a:spcPct val="35000"/>
            </a:spcAft>
          </a:pPr>
          <a:endParaRPr lang="zh-CN" altLang="en-US" sz="2800" b="1"/>
        </a:p>
      </dsp:txBody>
      <dsp:txXfrm rot="10800000">
        <a:off x="7679020" y="1574551"/>
        <a:ext cx="284010" cy="332238"/>
      </dsp:txXfrm>
    </dsp:sp>
    <dsp:sp modelId="{EC306698-3F30-4AA1-BB8C-0FA2086FA5BB}">
      <dsp:nvSpPr>
        <dsp:cNvPr id="15" name="圆角矩形 14"/>
        <dsp:cNvSpPr/>
      </dsp:nvSpPr>
      <dsp:spPr bwMode="white">
        <a:xfrm>
          <a:off x="6213421" y="1338769"/>
          <a:ext cx="1339670" cy="803802"/>
        </a:xfrm>
        <a:prstGeom prst="roundRect">
          <a:avLst>
            <a:gd name="adj" fmla="val 10000"/>
          </a:avLst>
        </a:prstGeom>
        <a:sp3d prstMaterial="dkEdge">
          <a:bevelT w="8200" h="38100"/>
        </a:sp3d>
      </dsp:spPr>
      <dsp:style>
        <a:lnRef idx="0">
          <a:schemeClr val="lt1"/>
        </a:lnRef>
        <a:fillRef idx="2">
          <a:schemeClr val="accent1"/>
        </a:fillRef>
        <a:effectRef idx="1">
          <a:scrgbClr r="0" g="0" b="0"/>
        </a:effectRef>
        <a:fontRef idx="minor">
          <a:schemeClr val="dk1"/>
        </a:fontRef>
      </dsp:style>
      <dsp:txBody>
        <a:bodyPr vert="horz" wrap="square" lIns="83820" tIns="83820" rIns="83820" bIns="8382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2200" b="1" dirty="0"/>
            <a:t>授奖</a:t>
          </a:r>
          <a:endParaRPr lang="zh-CN" altLang="en-US" sz="2200" b="1" dirty="0"/>
        </a:p>
      </dsp:txBody>
      <dsp:txXfrm>
        <a:off x="6213421" y="1338769"/>
        <a:ext cx="1339670" cy="803802"/>
      </dsp:txXfrm>
    </dsp:sp>
  </dsp:spTree>
</dsp:drawing>
</file>

<file path=ppt/diagrams/drawing2.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组合 1"/>
      <dsp:cNvGrpSpPr/>
    </dsp:nvGrpSpPr>
    <dsp:grpSpPr>
      <a:xfrm>
        <a:off x="0" y="0"/>
        <a:ext cx="7500990" cy="1857388"/>
        <a:chOff x="0" y="0"/>
        <a:chExt cx="7500990" cy="1857388"/>
      </a:xfrm>
    </dsp:grpSpPr>
    <dsp:sp modelId="{3CCB9F33-FEF8-4198-9C10-F0C120954B5B}">
      <dsp:nvSpPr>
        <dsp:cNvPr id="5" name="任意多边形 4"/>
        <dsp:cNvSpPr/>
      </dsp:nvSpPr>
      <dsp:spPr bwMode="white">
        <a:xfrm>
          <a:off x="4436226" y="535073"/>
          <a:ext cx="709402" cy="739766"/>
        </a:xfrm>
        <a:custGeom>
          <a:avLst/>
          <a:gdLst/>
          <a:ahLst/>
          <a:cxnLst/>
          <a:pathLst>
            <a:path w="1117" h="1165">
              <a:moveTo>
                <a:pt x="1117" y="0"/>
              </a:moveTo>
              <a:lnTo>
                <a:pt x="1117" y="1061"/>
              </a:lnTo>
              <a:lnTo>
                <a:pt x="0" y="1061"/>
              </a:lnTo>
              <a:lnTo>
                <a:pt x="0" y="1165"/>
              </a:lnTo>
            </a:path>
          </a:pathLst>
        </a:custGeom>
      </dsp:spPr>
      <dsp:style>
        <a:lnRef idx="2">
          <a:schemeClr val="accent1">
            <a:shade val="60000"/>
          </a:schemeClr>
        </a:lnRef>
        <a:fillRef idx="0">
          <a:schemeClr val="accent1"/>
        </a:fillRef>
        <a:effectRef idx="0">
          <a:scrgbClr r="0" g="0" b="0"/>
        </a:effectRef>
        <a:fontRef idx="minor"/>
      </dsp:style>
      <dsp:txXfrm>
        <a:off x="4436226" y="535073"/>
        <a:ext cx="709402" cy="739766"/>
      </dsp:txXfrm>
    </dsp:sp>
    <dsp:sp modelId="{F21B40C9-BB89-4825-9EE9-C0C5D248D7EB}">
      <dsp:nvSpPr>
        <dsp:cNvPr id="8" name="任意多边形 7"/>
        <dsp:cNvSpPr/>
      </dsp:nvSpPr>
      <dsp:spPr bwMode="white">
        <a:xfrm>
          <a:off x="5145628" y="535073"/>
          <a:ext cx="1759628" cy="739766"/>
        </a:xfrm>
        <a:custGeom>
          <a:avLst/>
          <a:gdLst/>
          <a:ahLst/>
          <a:cxnLst/>
          <a:pathLst>
            <a:path w="2771" h="1165">
              <a:moveTo>
                <a:pt x="0" y="0"/>
              </a:moveTo>
              <a:lnTo>
                <a:pt x="0" y="1061"/>
              </a:lnTo>
              <a:lnTo>
                <a:pt x="2771" y="1061"/>
              </a:lnTo>
              <a:lnTo>
                <a:pt x="2771" y="1165"/>
              </a:lnTo>
            </a:path>
          </a:pathLst>
        </a:custGeom>
      </dsp:spPr>
      <dsp:style>
        <a:lnRef idx="2">
          <a:schemeClr val="accent1">
            <a:shade val="60000"/>
          </a:schemeClr>
        </a:lnRef>
        <a:fillRef idx="0">
          <a:schemeClr val="accent1"/>
        </a:fillRef>
        <a:effectRef idx="0">
          <a:scrgbClr r="0" g="0" b="0"/>
        </a:effectRef>
        <a:fontRef idx="minor"/>
      </dsp:style>
      <dsp:txXfrm>
        <a:off x="5145628" y="535073"/>
        <a:ext cx="1759628" cy="739766"/>
      </dsp:txXfrm>
    </dsp:sp>
    <dsp:sp modelId="{92A33EBA-0488-4EFC-A575-54DF9E445F35}">
      <dsp:nvSpPr>
        <dsp:cNvPr id="11" name="任意多边形 10"/>
        <dsp:cNvSpPr/>
      </dsp:nvSpPr>
      <dsp:spPr bwMode="white">
        <a:xfrm>
          <a:off x="5031961" y="535073"/>
          <a:ext cx="113667" cy="373366"/>
        </a:xfrm>
        <a:custGeom>
          <a:avLst/>
          <a:gdLst/>
          <a:ahLst/>
          <a:cxnLst/>
          <a:pathLst>
            <a:path w="179" h="588">
              <a:moveTo>
                <a:pt x="179" y="0"/>
              </a:moveTo>
              <a:lnTo>
                <a:pt x="179" y="588"/>
              </a:lnTo>
              <a:lnTo>
                <a:pt x="0" y="588"/>
              </a:lnTo>
            </a:path>
          </a:pathLst>
        </a:custGeom>
      </dsp:spPr>
      <dsp:style>
        <a:lnRef idx="2">
          <a:schemeClr val="accent1">
            <a:shade val="60000"/>
          </a:schemeClr>
        </a:lnRef>
        <a:fillRef idx="0">
          <a:schemeClr val="accent1"/>
        </a:fillRef>
        <a:effectRef idx="0">
          <a:scrgbClr r="0" g="0" b="0"/>
        </a:effectRef>
        <a:fontRef idx="minor"/>
      </dsp:style>
      <dsp:txXfrm>
        <a:off x="5031961" y="535073"/>
        <a:ext cx="113667" cy="373366"/>
      </dsp:txXfrm>
    </dsp:sp>
    <dsp:sp modelId="{724D1254-56B1-4C6A-9A42-1B0485F7CECE}">
      <dsp:nvSpPr>
        <dsp:cNvPr id="3" name="矩形 2"/>
        <dsp:cNvSpPr/>
      </dsp:nvSpPr>
      <dsp:spPr bwMode="white">
        <a:xfrm>
          <a:off x="4535977" y="32211"/>
          <a:ext cx="1219301" cy="502861"/>
        </a:xfrm>
        <a:prstGeom prst="rect">
          <a:avLst/>
        </a:prstGeom>
      </dsp:spPr>
      <dsp:style>
        <a:lnRef idx="2">
          <a:schemeClr val="lt1"/>
        </a:lnRef>
        <a:fillRef idx="1">
          <a:schemeClr val="accent1"/>
        </a:fillRef>
        <a:effectRef idx="0">
          <a:scrgbClr r="0" g="0" b="0"/>
        </a:effectRef>
        <a:fontRef idx="minor">
          <a:schemeClr val="lt1"/>
        </a:fontRef>
      </dsp:style>
      <dsp:txBody>
        <a:bodyPr lIns="17780" tIns="17780" rIns="17780" bIns="177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2800" b="1" dirty="0">
              <a:latin typeface="+mn-ea"/>
              <a:ea typeface="+mn-ea"/>
            </a:rPr>
            <a:t>提名书</a:t>
          </a:r>
        </a:p>
      </dsp:txBody>
      <dsp:txXfrm>
        <a:off x="4535977" y="32211"/>
        <a:ext cx="1219301" cy="502861"/>
      </dsp:txXfrm>
    </dsp:sp>
    <dsp:sp modelId="{829C6BC8-0D45-42DD-A8BE-0B0593C6B133}">
      <dsp:nvSpPr>
        <dsp:cNvPr id="6" name="矩形 5"/>
        <dsp:cNvSpPr/>
      </dsp:nvSpPr>
      <dsp:spPr bwMode="white">
        <a:xfrm>
          <a:off x="2695073" y="1274839"/>
          <a:ext cx="3482306" cy="523985"/>
        </a:xfrm>
        <a:prstGeom prst="rect">
          <a:avLst/>
        </a:prstGeom>
      </dsp:spPr>
      <dsp:style>
        <a:lnRef idx="2">
          <a:schemeClr val="lt1"/>
        </a:lnRef>
        <a:fillRef idx="1">
          <a:schemeClr val="accent1"/>
        </a:fillRef>
        <a:effectRef idx="0">
          <a:scrgbClr r="0" g="0" b="0"/>
        </a:effectRef>
        <a:fontRef idx="minor">
          <a:schemeClr val="lt1"/>
        </a:fontRef>
      </dsp:style>
      <dsp:txBody>
        <a:bodyPr vert="horz" wrap="square" lIns="17780" tIns="17780" rIns="17780" bIns="177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2800" b="1" dirty="0">
              <a:latin typeface="+mn-ea"/>
              <a:ea typeface="+mn-ea"/>
            </a:rPr>
            <a:t>提名书主件、</a:t>
          </a:r>
          <a:r>
            <a:rPr lang="zh-CN" altLang="en-US" sz="2800" b="1" dirty="0">
              <a:latin typeface="+mn-ea"/>
              <a:ea typeface="+mn-ea"/>
            </a:rPr>
            <a:t>附件</a:t>
          </a:r>
          <a:endParaRPr lang="zh-CN" altLang="en-US" sz="2800" b="1" dirty="0">
            <a:latin typeface="+mn-ea"/>
            <a:ea typeface="+mn-ea"/>
          </a:endParaRPr>
        </a:p>
      </dsp:txBody>
      <dsp:txXfrm>
        <a:off x="2695073" y="1274839"/>
        <a:ext cx="3482306" cy="523985"/>
      </dsp:txXfrm>
    </dsp:sp>
    <dsp:sp modelId="{A5116ABB-73C7-4EF4-8266-0202D7B82855}">
      <dsp:nvSpPr>
        <dsp:cNvPr id="9" name="矩形 8"/>
        <dsp:cNvSpPr/>
      </dsp:nvSpPr>
      <dsp:spPr bwMode="white">
        <a:xfrm>
          <a:off x="6309520" y="1274839"/>
          <a:ext cx="1191470" cy="543372"/>
        </a:xfrm>
        <a:prstGeom prst="rect">
          <a:avLst/>
        </a:prstGeom>
      </dsp:spPr>
      <dsp:style>
        <a:lnRef idx="2">
          <a:schemeClr val="lt1"/>
        </a:lnRef>
        <a:fillRef idx="1">
          <a:schemeClr val="accent1"/>
        </a:fillRef>
        <a:effectRef idx="0">
          <a:scrgbClr r="0" g="0" b="0"/>
        </a:effectRef>
        <a:fontRef idx="minor">
          <a:schemeClr val="lt1"/>
        </a:fontRef>
      </dsp:style>
      <dsp:txBody>
        <a:bodyPr vert="horz" wrap="square" lIns="17780" tIns="17780" rIns="17780" bIns="177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2800" b="1" dirty="0">
              <a:latin typeface="+mn-ea"/>
              <a:ea typeface="+mn-ea"/>
            </a:rPr>
            <a:t>提名函</a:t>
          </a:r>
          <a:endParaRPr lang="zh-CN" altLang="en-US" sz="2800" b="1" dirty="0">
            <a:latin typeface="+mn-ea"/>
            <a:ea typeface="+mn-ea"/>
          </a:endParaRPr>
        </a:p>
      </dsp:txBody>
      <dsp:txXfrm>
        <a:off x="6309520" y="1274839"/>
        <a:ext cx="1191470" cy="543372"/>
      </dsp:txXfrm>
    </dsp:sp>
    <dsp:sp modelId="{635E2634-BDF8-4427-8020-F3766C130CA1}">
      <dsp:nvSpPr>
        <dsp:cNvPr id="12" name="矩形 11"/>
        <dsp:cNvSpPr/>
      </dsp:nvSpPr>
      <dsp:spPr bwMode="white">
        <a:xfrm>
          <a:off x="0" y="674180"/>
          <a:ext cx="5031961" cy="468517"/>
        </a:xfrm>
        <a:prstGeom prst="rect">
          <a:avLst/>
        </a:prstGeom>
      </dsp:spPr>
      <dsp:style>
        <a:lnRef idx="2">
          <a:schemeClr val="lt1"/>
        </a:lnRef>
        <a:fillRef idx="1">
          <a:schemeClr val="accent1"/>
        </a:fillRef>
        <a:effectRef idx="0">
          <a:scrgbClr r="0" g="0" b="0"/>
        </a:effectRef>
        <a:fontRef idx="minor">
          <a:schemeClr val="lt1"/>
        </a:fontRef>
      </dsp:style>
      <dsp:txBody>
        <a:bodyPr lIns="17780" tIns="17780" rIns="17780" bIns="1778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zh-CN" altLang="en-US" sz="2800" b="1" dirty="0">
              <a:latin typeface="+mn-ea"/>
              <a:ea typeface="+mn-ea"/>
            </a:rPr>
            <a:t>电子版（系统提交）</a:t>
          </a:r>
          <a:r>
            <a:rPr lang="en-US" altLang="zh-CN" sz="2800" b="1" dirty="0">
              <a:latin typeface="+mn-ea"/>
              <a:ea typeface="+mn-ea"/>
            </a:rPr>
            <a:t>+</a:t>
          </a:r>
          <a:r>
            <a:rPr lang="zh-CN" altLang="en-US" sz="2800" b="1" dirty="0">
              <a:latin typeface="+mn-ea"/>
              <a:ea typeface="+mn-ea"/>
            </a:rPr>
            <a:t>纸质版</a:t>
          </a:r>
        </a:p>
      </dsp:txBody>
      <dsp:txXfrm>
        <a:off x="0" y="674180"/>
        <a:ext cx="5031961" cy="468517"/>
      </dsp:txXfrm>
    </dsp:sp>
    <dsp:sp modelId="{0FE21BF2-EE84-4629-89A8-ED40A4A93EEE}">
      <dsp:nvSpPr>
        <dsp:cNvPr id="4" name="矩形 3" hidden="1"/>
        <dsp:cNvSpPr/>
      </dsp:nvSpPr>
      <dsp:spPr>
        <a:xfrm>
          <a:off x="4535977" y="32211"/>
          <a:ext cx="243860" cy="502861"/>
        </a:xfrm>
        <a:prstGeom prst="rect">
          <a:avLst/>
        </a:prstGeom>
      </dsp:spPr>
      <dsp:txXfrm>
        <a:off x="4535977" y="32211"/>
        <a:ext cx="243860" cy="502861"/>
      </dsp:txXfrm>
    </dsp:sp>
    <dsp:sp modelId="{0A6F9377-A0C1-425F-B25B-634989BE0CF3}">
      <dsp:nvSpPr>
        <dsp:cNvPr id="7" name="矩形 6" hidden="1"/>
        <dsp:cNvSpPr/>
      </dsp:nvSpPr>
      <dsp:spPr>
        <a:xfrm>
          <a:off x="2695073" y="1274839"/>
          <a:ext cx="696461" cy="523985"/>
        </a:xfrm>
        <a:prstGeom prst="rect">
          <a:avLst/>
        </a:prstGeom>
      </dsp:spPr>
      <dsp:txXfrm>
        <a:off x="2695073" y="1274839"/>
        <a:ext cx="696461" cy="523985"/>
      </dsp:txXfrm>
    </dsp:sp>
    <dsp:sp modelId="{615FD68C-9C9B-4E8D-9BE8-BCE70E80A7EE}">
      <dsp:nvSpPr>
        <dsp:cNvPr id="10" name="矩形 9" hidden="1"/>
        <dsp:cNvSpPr/>
      </dsp:nvSpPr>
      <dsp:spPr>
        <a:xfrm>
          <a:off x="6309520" y="1274839"/>
          <a:ext cx="238294" cy="543372"/>
        </a:xfrm>
        <a:prstGeom prst="rect">
          <a:avLst/>
        </a:prstGeom>
      </dsp:spPr>
      <dsp:txXfrm>
        <a:off x="6309520" y="1274839"/>
        <a:ext cx="238294" cy="543372"/>
      </dsp:txXfrm>
    </dsp:sp>
    <dsp:sp modelId="{5ECA5BB0-A947-41D7-A3E1-D3E43DA21FA6}">
      <dsp:nvSpPr>
        <dsp:cNvPr id="13" name="矩形 12" hidden="1"/>
        <dsp:cNvSpPr/>
      </dsp:nvSpPr>
      <dsp:spPr>
        <a:xfrm>
          <a:off x="0" y="674180"/>
          <a:ext cx="1006392" cy="468517"/>
        </a:xfrm>
        <a:prstGeom prst="rect">
          <a:avLst/>
        </a:prstGeom>
      </dsp:spPr>
      <dsp:txXfrm>
        <a:off x="0" y="674180"/>
        <a:ext cx="1006392" cy="468517"/>
      </dsp:txXfrm>
    </dsp:sp>
  </dsp:spTree>
</dsp:drawing>
</file>

<file path=ppt/diagrams/layout1.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rSet qsTypeId="urn:microsoft.com/office/officeart/2005/8/quickstyle/simple5"/>
        </dgm:pt>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bkpt" val="endCnv"/>
          <dgm:param type="contDir" val="revDir"/>
          <dgm:param type="grDir" val="tL"/>
          <dgm:param type="flowDir" val="row"/>
        </dgm:alg>
      </dgm:if>
      <dgm:else name="Name2">
        <dgm:alg type="snake">
          <dgm:param type="bkpt" val="endCnv"/>
          <dgm:param type="contDir" val="revDir"/>
          <dgm:param type="grDir" val="tR"/>
          <dgm:param type="flowDir" val="row"/>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rSet qsTypeId="urn:microsoft.com/office/officeart/2005/8/quickstyle/simple5"/>
        </dgm:pt>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linDir" val="fromT"/>
                  <dgm:param type="chAlign" val="r"/>
                </dgm:alg>
              </dgm:if>
              <dgm:if name="Name23" func="var" arg="hierBranch" op="equ" val="r">
                <dgm:alg type="hierChild">
                  <dgm:param type="linDir" val="fromT"/>
                  <dgm:param type="chAlign" val="l"/>
                </dgm:alg>
              </dgm:if>
              <dgm:if name="Name24" func="var" arg="hierBranch" op="equ" val="hang">
                <dgm:choose name="Name25">
                  <dgm:if name="Name26" func="var" arg="dir" op="equ" val="norm">
                    <dgm:alg type="hierChild">
                      <dgm:param type="linDir" val="fromL"/>
                      <dgm:param type="chAlign" val="l"/>
                      <dgm:param type="secLinDir" val="fromT"/>
                      <dgm:param type="secChAlign" val="t"/>
                    </dgm:alg>
                  </dgm:if>
                  <dgm:else name="Name27">
                    <dgm:alg type="hierChild">
                      <dgm:param type="linDir" val="fromR"/>
                      <dgm:param type="chAlign" val="l"/>
                      <dgm:param type="secLinDir" val="fromT"/>
                      <dgm:param type="secChAlign" val="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dim" val="1D"/>
                        <dgm:param type="endSty" val="noArr"/>
                        <dgm:param type="connRout" val="bend"/>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dim" val="1D"/>
                            <dgm:param type="endSty" val="noArr"/>
                            <dgm:param type="connRout" val="bend"/>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dim" val="1D"/>
                                    <dgm:param type="endSty" val="noArr"/>
                                    <dgm:param type="connRout" val="bend"/>
                                    <dgm:param type="begPts" val="bCtr"/>
                                    <dgm:param type="endPts" val="midL midR"/>
                                  </dgm:alg>
                                </dgm:if>
                                <dgm:else name="Name45">
                                  <dgm:alg type="conn">
                                    <dgm:param type="srcNode" val="rootConnector"/>
                                    <dgm:param type="dim" val="1D"/>
                                    <dgm:param type="endSty" val="noArr"/>
                                    <dgm:param type="connRout" val="bend"/>
                                    <dgm:param type="begPts" val="bCtr"/>
                                    <dgm:param type="endPts" val="midL midR"/>
                                  </dgm:alg>
                                </dgm:else>
                              </dgm:choose>
                            </dgm:if>
                            <dgm:else name="Name46">
                              <dgm:alg type="conn">
                                <dgm:param type="dim" val="1D"/>
                                <dgm:param type="endSty" val="noArr"/>
                                <dgm:param type="connRout" val="bend"/>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dim" val="1D"/>
                        <dgm:param type="endSty" val="noArr"/>
                        <dgm:param type="connRout" val="bend"/>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dim" val="1D"/>
                                <dgm:param type="endSty" val="noArr"/>
                                <dgm:param type="connRout" val="bend"/>
                                <dgm:param type="begPts" val="bCtr"/>
                                <dgm:param type="endPts" val="midL midR"/>
                              </dgm:alg>
                            </dgm:if>
                            <dgm:else name="Name55">
                              <dgm:alg type="conn">
                                <dgm:param type="srcNode" val="rootConnector1"/>
                                <dgm:param type="dim" val="1D"/>
                                <dgm:param type="endSty" val="noArr"/>
                                <dgm:param type="connRout" val="bend"/>
                                <dgm:param type="begPts" val="bCtr"/>
                                <dgm:param type="endPts" val="midL midR"/>
                              </dgm:alg>
                            </dgm:else>
                          </dgm:choose>
                        </dgm:if>
                        <dgm:else name="Name56">
                          <dgm:choose name="Name57">
                            <dgm:if name="Name58" axis="par ch" ptType="node asst" func="cnt" op="gte" val="1">
                              <dgm:alg type="conn">
                                <dgm:param type="dim" val="1D"/>
                                <dgm:param type="endSty" val="noArr"/>
                                <dgm:param type="connRout" val="bend"/>
                                <dgm:param type="begPts" val="bCtr"/>
                                <dgm:param type="endPts" val="midL midR"/>
                              </dgm:alg>
                            </dgm:if>
                            <dgm:else name="Name59">
                              <dgm:alg type="conn">
                                <dgm:param type="srcNode" val="rootConnector"/>
                                <dgm:param type="dim" val="1D"/>
                                <dgm:param type="endSty" val="noArr"/>
                                <dgm:param type="connRout" val="bend"/>
                                <dgm:param type="begPts" val="bCtr"/>
                                <dgm:param type="endPts" val="midL mid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linDir" val="fromT"/>
                        <dgm:param type="chAlign" val="r"/>
                      </dgm:alg>
                    </dgm:if>
                    <dgm:if name="Name85" func="var" arg="hierBranch" op="equ" val="r">
                      <dgm:alg type="hierChild">
                        <dgm:param type="linDir" val="fromT"/>
                        <dgm:param type="chAlign" val="l"/>
                      </dgm:alg>
                    </dgm:if>
                    <dgm:if name="Name86" func="var" arg="hierBranch" op="equ" val="hang">
                      <dgm:choose name="Name87">
                        <dgm:if name="Name88" func="var" arg="dir" op="equ" val="norm">
                          <dgm:alg type="hierChild">
                            <dgm:param type="linDir" val="fromL"/>
                            <dgm:param type="chAlign" val="l"/>
                            <dgm:param type="secLinDir" val="fromT"/>
                            <dgm:param type="secChAlign" val="t"/>
                          </dgm:alg>
                        </dgm:if>
                        <dgm:else name="Name89">
                          <dgm:alg type="hierChild">
                            <dgm:param type="linDir" val="fromR"/>
                            <dgm:param type="chAlign" val="l"/>
                            <dgm:param type="secLinDir" val="fromT"/>
                            <dgm:param type="secChAlign" val="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linDir" val="fromT"/>
                            <dgm:param type="chAlign" val="l"/>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linDir" val="fromL"/>
                        <dgm:param type="chAlign" val="l"/>
                        <dgm:param type="secLinDir" val="fromT"/>
                        <dgm:param type="secChAlign" val="t"/>
                      </dgm:alg>
                    </dgm:if>
                    <dgm:else name="Name105">
                      <dgm:alg type="hierChild">
                        <dgm:param type="linDir" val="fromR"/>
                        <dgm:param type="chAlign" val="l"/>
                        <dgm:param type="secLinDir" val="fromT"/>
                        <dgm:param type="secChAlign" val="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linDir" val="fromL"/>
                  <dgm:param type="chAlign" val="l"/>
                  <dgm:param type="secLinDir" val="fromT"/>
                  <dgm:param type="secChAlign" val="t"/>
                </dgm:alg>
              </dgm:if>
              <dgm:else name="Name109">
                <dgm:alg type="hierChild">
                  <dgm:param type="linDir" val="fromR"/>
                  <dgm:param type="chAlign" val="l"/>
                  <dgm:param type="secLinDir" val="fromT"/>
                  <dgm:param type="secChAlign" val="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dim" val="1D"/>
                    <dgm:param type="endSty" val="noArr"/>
                    <dgm:param type="connRout" val="bend"/>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linDir" val="fromT"/>
                        <dgm:param type="chAlign" val="r"/>
                      </dgm:alg>
                    </dgm:if>
                    <dgm:if name="Name129" func="var" arg="hierBranch" op="equ" val="r">
                      <dgm:alg type="hierChild">
                        <dgm:param type="linDir" val="fromT"/>
                        <dgm:param type="chAlign" val="l"/>
                      </dgm:alg>
                    </dgm:if>
                    <dgm:if name="Name130" func="var" arg="hierBranch" op="equ" val="hang">
                      <dgm:choose name="Name131">
                        <dgm:if name="Name132" func="var" arg="dir" op="equ" val="norm">
                          <dgm:alg type="hierChild">
                            <dgm:param type="linDir" val="fromL"/>
                            <dgm:param type="chAlign" val="l"/>
                            <dgm:param type="secLinDir" val="fromT"/>
                            <dgm:param type="secChAlign" val="t"/>
                          </dgm:alg>
                        </dgm:if>
                        <dgm:else name="Name133">
                          <dgm:alg type="hierChild">
                            <dgm:param type="linDir" val="fromR"/>
                            <dgm:param type="chAlign" val="l"/>
                            <dgm:param type="secLinDir" val="fromT"/>
                            <dgm:param type="secChAlign" val="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linDir" val="fromT"/>
                            <dgm:param type="chAlign" val="l"/>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linDir" val="fromL"/>
                        <dgm:param type="chAlign" val="l"/>
                        <dgm:param type="secLinDir" val="fromT"/>
                        <dgm:param type="secChAlign" val="t"/>
                      </dgm:alg>
                    </dgm:if>
                    <dgm:else name="Name146">
                      <dgm:alg type="hierChild">
                        <dgm:param type="linDir" val="fromR"/>
                        <dgm:param type="chAlign" val="l"/>
                        <dgm:param type="secLinDir" val="fromT"/>
                        <dgm:param type="secChAlign" val="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1">
        <a:scrgbClr r="0" g="0" b="0"/>
      </a:lnRef>
      <a:fillRef idx="1">
        <a:scrgbClr r="0" g="0" b="0"/>
      </a:fillRef>
      <a:effectRef idx="1">
        <a:scrgbClr r="0" g="0" b="0"/>
      </a:effectRef>
      <a:fontRef idx="minor"/>
    </dgm:style>
  </dgm:styleLbl>
  <dgm:styleLbl name="alignNode1">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1">
        <a:scrgbClr r="0" g="0" b="0"/>
      </a:lnRef>
      <a:fillRef idx="1">
        <a:scrgbClr r="0" g="0" b="0"/>
      </a:fillRef>
      <a:effectRef idx="1">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1">
        <a:scrgbClr r="0" g="0" b="0"/>
      </a:effectRef>
      <a:fontRef idx="minor"/>
    </dgm:style>
  </dgm:styleLbl>
  <dgm:styleLbl name="bgSibTrans2D1">
    <dgm:scene3d>
      <a:camera prst="orthographicFront"/>
      <a:lightRig rig="threePt" dir="t"/>
    </dgm:scene3d>
    <dgm:txPr/>
    <dgm:style>
      <a:lnRef idx="0">
        <a:scrgbClr r="0" g="0" b="0"/>
      </a:lnRef>
      <a:fillRef idx="2">
        <a:scrgbClr r="0" g="0" b="0"/>
      </a:fillRef>
      <a:effectRef idx="1">
        <a:scrgbClr r="0" g="0" b="0"/>
      </a:effectRef>
      <a:fontRef idx="minor">
        <a:schemeClr val="dk1"/>
      </a:fontRef>
    </dgm:style>
  </dgm:styleLbl>
  <dgm:styleLbl name="callout">
    <dgm:scene3d>
      <a:camera prst="orthographicFront"/>
      <a:lightRig rig="threePt" dir="t"/>
    </dgm:scene3d>
    <dgm:txPr/>
    <dgm:style>
      <a:lnRef idx="1">
        <a:scrgbClr r="0" g="0" b="0"/>
      </a:lnRef>
      <a:fillRef idx="2">
        <a:scrgbClr r="0" g="0" b="0"/>
      </a:fillRef>
      <a:effectRef idx="1">
        <a:scrgbClr r="0" g="0" b="0"/>
      </a:effectRef>
      <a:fontRef idx="minor"/>
    </dgm:style>
  </dgm:styleLbl>
  <dgm:styleLbl name="con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1">
        <a:scrgbClr r="0" g="0" b="0"/>
      </a:effectRef>
      <a:fontRef idx="minor"/>
    </dgm:style>
  </dgm:styleLbl>
  <dgm:styleLbl name="fgAcc0">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1">
        <a:scrgbClr r="0" g="0" b="0"/>
      </a:lnRef>
      <a:fillRef idx="1">
        <a:scrgbClr r="0" g="0" b="0"/>
      </a:fillRef>
      <a:effectRef idx="1">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fgSibTrans2D1">
    <dgm:scene3d>
      <a:camera prst="orthographicFront"/>
      <a:lightRig rig="threePt" dir="t"/>
    </dgm:scene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2">
        <a:scrgbClr r="0" g="0" b="0"/>
      </a:fillRef>
      <a:effectRef idx="1">
        <a:scrgbClr r="0" g="0" b="0"/>
      </a:effectRef>
      <a:fontRef idx="minor">
        <a:schemeClr val="dk1"/>
      </a:fontRef>
    </dgm:style>
  </dgm:styleLbl>
  <dgm:styleLbl name="solid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1">
        <a:scrgbClr r="0" g="0" b="0"/>
      </a:lnRef>
      <a:fillRef idx="2">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59B8C7-CD4D-410A-8EDB-88E8D79947F3}"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B14586-3F8A-4846-BFD4-A1A4F88416B6}"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D4653CAC-5AB2-4E15-98F5-E9BAD77398AE}"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幻灯片图像占位符 1"/>
          <p:cNvSpPr>
            <a:spLocks noGrp="1" noRot="1" noChangeAspect="1"/>
          </p:cNvSpPr>
          <p:nvPr>
            <p:ph type="sldImg"/>
          </p:nvPr>
        </p:nvSpPr>
        <p:spPr bwMode="auto">
          <a:xfrm>
            <a:off x="685800" y="1143000"/>
            <a:ext cx="5486400" cy="30861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40962"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endParaRPr lang="zh-CN" altLang="en-US"/>
          </a:p>
        </p:txBody>
      </p:sp>
      <p:sp>
        <p:nvSpPr>
          <p:cNvPr id="40963"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defTabSz="4572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defTabSz="4572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defTabSz="4572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defTabSz="4572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fontAlgn="base">
              <a:spcBef>
                <a:spcPct val="0"/>
              </a:spcBef>
              <a:spcAft>
                <a:spcPct val="0"/>
              </a:spcAft>
            </a:pPr>
            <a:fld id="{4A5B4090-29D1-4DF7-B489-40F89C1E2A6E}"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幻灯片图像占位符 1"/>
          <p:cNvSpPr>
            <a:spLocks noGrp="1" noRot="1" noChangeAspect="1"/>
          </p:cNvSpPr>
          <p:nvPr>
            <p:ph type="sldImg"/>
          </p:nvPr>
        </p:nvSpPr>
        <p:spPr bwMode="auto">
          <a:xfrm>
            <a:off x="685800" y="1143000"/>
            <a:ext cx="5486400" cy="30861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40962"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endParaRPr lang="zh-CN" altLang="en-US"/>
          </a:p>
        </p:txBody>
      </p:sp>
      <p:sp>
        <p:nvSpPr>
          <p:cNvPr id="40963"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defTabSz="4572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defTabSz="4572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defTabSz="4572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defTabSz="4572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fontAlgn="base">
              <a:spcBef>
                <a:spcPct val="0"/>
              </a:spcBef>
              <a:spcAft>
                <a:spcPct val="0"/>
              </a:spcAft>
            </a:pPr>
            <a:fld id="{4A5B4090-29D1-4DF7-B489-40F89C1E2A6E}"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6E083C92-011B-4FD0-87DD-E6CE42527E81}"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6" Type="http://schemas.openxmlformats.org/officeDocument/2006/relationships/tags" Target="../tags/tag15.xml"/><Relationship Id="rId15" Type="http://schemas.openxmlformats.org/officeDocument/2006/relationships/tags" Target="../tags/tag14.xml"/><Relationship Id="rId14" Type="http://schemas.openxmlformats.org/officeDocument/2006/relationships/tags" Target="../tags/tag13.xml"/><Relationship Id="rId13" Type="http://schemas.openxmlformats.org/officeDocument/2006/relationships/tags" Target="../tags/tag12.xml"/><Relationship Id="rId12" Type="http://schemas.openxmlformats.org/officeDocument/2006/relationships/tags" Target="../tags/tag11.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6" Type="http://schemas.openxmlformats.org/officeDocument/2006/relationships/tags" Target="../tags/tag75.xml"/><Relationship Id="rId5" Type="http://schemas.openxmlformats.org/officeDocument/2006/relationships/tags" Target="../tags/tag74.xml"/><Relationship Id="rId4" Type="http://schemas.openxmlformats.org/officeDocument/2006/relationships/tags" Target="../tags/tag73.xml"/><Relationship Id="rId3" Type="http://schemas.openxmlformats.org/officeDocument/2006/relationships/tags" Target="../tags/tag72.xml"/><Relationship Id="rId2" Type="http://schemas.openxmlformats.org/officeDocument/2006/relationships/tags" Target="../tags/tag71.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9" Type="http://schemas.openxmlformats.org/officeDocument/2006/relationships/tags" Target="../tags/tag83.xml"/><Relationship Id="rId8" Type="http://schemas.openxmlformats.org/officeDocument/2006/relationships/tags" Target="../tags/tag82.xml"/><Relationship Id="rId7" Type="http://schemas.openxmlformats.org/officeDocument/2006/relationships/tags" Target="../tags/tag81.xml"/><Relationship Id="rId6" Type="http://schemas.openxmlformats.org/officeDocument/2006/relationships/tags" Target="../tags/tag80.xml"/><Relationship Id="rId5" Type="http://schemas.openxmlformats.org/officeDocument/2006/relationships/tags" Target="../tags/tag79.xml"/><Relationship Id="rId4" Type="http://schemas.openxmlformats.org/officeDocument/2006/relationships/tags" Target="../tags/tag78.xml"/><Relationship Id="rId3" Type="http://schemas.openxmlformats.org/officeDocument/2006/relationships/tags" Target="../tags/tag77.xml"/><Relationship Id="rId2" Type="http://schemas.openxmlformats.org/officeDocument/2006/relationships/tags" Target="../tags/tag76.xml"/><Relationship Id="rId16" Type="http://schemas.openxmlformats.org/officeDocument/2006/relationships/tags" Target="../tags/tag90.xml"/><Relationship Id="rId15" Type="http://schemas.openxmlformats.org/officeDocument/2006/relationships/tags" Target="../tags/tag89.xml"/><Relationship Id="rId14" Type="http://schemas.openxmlformats.org/officeDocument/2006/relationships/tags" Target="../tags/tag88.xml"/><Relationship Id="rId13" Type="http://schemas.openxmlformats.org/officeDocument/2006/relationships/tags" Target="../tags/tag87.xml"/><Relationship Id="rId12" Type="http://schemas.openxmlformats.org/officeDocument/2006/relationships/tags" Target="../tags/tag86.xml"/><Relationship Id="rId11" Type="http://schemas.openxmlformats.org/officeDocument/2006/relationships/tags" Target="../tags/tag85.xml"/><Relationship Id="rId10" Type="http://schemas.openxmlformats.org/officeDocument/2006/relationships/tags" Target="../tags/tag84.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9" Type="http://schemas.openxmlformats.org/officeDocument/2006/relationships/tags" Target="../tags/tag28.xml"/><Relationship Id="rId8" Type="http://schemas.openxmlformats.org/officeDocument/2006/relationships/tags" Target="../tags/tag27.xml"/><Relationship Id="rId7" Type="http://schemas.openxmlformats.org/officeDocument/2006/relationships/tags" Target="../tags/tag26.xml"/><Relationship Id="rId6" Type="http://schemas.openxmlformats.org/officeDocument/2006/relationships/tags" Target="../tags/tag25.xml"/><Relationship Id="rId5" Type="http://schemas.openxmlformats.org/officeDocument/2006/relationships/tags" Target="../tags/tag24.xml"/><Relationship Id="rId4" Type="http://schemas.openxmlformats.org/officeDocument/2006/relationships/tags" Target="../tags/tag23.xml"/><Relationship Id="rId3" Type="http://schemas.openxmlformats.org/officeDocument/2006/relationships/tags" Target="../tags/tag22.xml"/><Relationship Id="rId2" Type="http://schemas.openxmlformats.org/officeDocument/2006/relationships/tags" Target="../tags/tag21.xml"/><Relationship Id="rId11" Type="http://schemas.openxmlformats.org/officeDocument/2006/relationships/tags" Target="../tags/tag30.xml"/><Relationship Id="rId10" Type="http://schemas.openxmlformats.org/officeDocument/2006/relationships/tags" Target="../tags/tag29.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9" Type="http://schemas.openxmlformats.org/officeDocument/2006/relationships/tags" Target="../tags/tag38.xml"/><Relationship Id="rId8" Type="http://schemas.openxmlformats.org/officeDocument/2006/relationships/tags" Target="../tags/tag37.xml"/><Relationship Id="rId7" Type="http://schemas.openxmlformats.org/officeDocument/2006/relationships/tags" Target="../tags/tag36.xml"/><Relationship Id="rId6" Type="http://schemas.openxmlformats.org/officeDocument/2006/relationships/tags" Target="../tags/tag35.xml"/><Relationship Id="rId5" Type="http://schemas.openxmlformats.org/officeDocument/2006/relationships/tags" Target="../tags/tag34.xml"/><Relationship Id="rId4" Type="http://schemas.openxmlformats.org/officeDocument/2006/relationships/tags" Target="../tags/tag33.xml"/><Relationship Id="rId3" Type="http://schemas.openxmlformats.org/officeDocument/2006/relationships/tags" Target="../tags/tag32.xml"/><Relationship Id="rId2" Type="http://schemas.openxmlformats.org/officeDocument/2006/relationships/tags" Target="../tags/tag31.xml"/><Relationship Id="rId16" Type="http://schemas.openxmlformats.org/officeDocument/2006/relationships/tags" Target="../tags/tag45.xml"/><Relationship Id="rId15" Type="http://schemas.openxmlformats.org/officeDocument/2006/relationships/tags" Target="../tags/tag44.xml"/><Relationship Id="rId14" Type="http://schemas.openxmlformats.org/officeDocument/2006/relationships/tags" Target="../tags/tag43.xml"/><Relationship Id="rId13" Type="http://schemas.openxmlformats.org/officeDocument/2006/relationships/tags" Target="../tags/tag42.xml"/><Relationship Id="rId12" Type="http://schemas.openxmlformats.org/officeDocument/2006/relationships/tags" Target="../tags/tag41.xml"/><Relationship Id="rId11" Type="http://schemas.openxmlformats.org/officeDocument/2006/relationships/tags" Target="../tags/tag40.xml"/><Relationship Id="rId10" Type="http://schemas.openxmlformats.org/officeDocument/2006/relationships/tags" Target="../tags/tag39.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7" Type="http://schemas.openxmlformats.org/officeDocument/2006/relationships/tags" Target="../tags/tag51.xml"/><Relationship Id="rId6" Type="http://schemas.openxmlformats.org/officeDocument/2006/relationships/tags" Target="../tags/tag50.xml"/><Relationship Id="rId5" Type="http://schemas.openxmlformats.org/officeDocument/2006/relationships/tags" Target="../tags/tag49.xml"/><Relationship Id="rId4" Type="http://schemas.openxmlformats.org/officeDocument/2006/relationships/tags" Target="../tags/tag48.xml"/><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9" Type="http://schemas.openxmlformats.org/officeDocument/2006/relationships/tags" Target="../tags/tag59.xml"/><Relationship Id="rId8" Type="http://schemas.openxmlformats.org/officeDocument/2006/relationships/tags" Target="../tags/tag58.xml"/><Relationship Id="rId7" Type="http://schemas.openxmlformats.org/officeDocument/2006/relationships/tags" Target="../tags/tag57.xml"/><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5" Type="http://schemas.openxmlformats.org/officeDocument/2006/relationships/tags" Target="../tags/tag63.xml"/><Relationship Id="rId4" Type="http://schemas.openxmlformats.org/officeDocument/2006/relationships/tags" Target="../tags/tag62.xml"/><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4" Type="http://schemas.openxmlformats.org/officeDocument/2006/relationships/tags" Target="../tags/tag66.xml"/><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5" Type="http://schemas.openxmlformats.org/officeDocument/2006/relationships/tags" Target="../tags/tag70.xml"/><Relationship Id="rId4" Type="http://schemas.openxmlformats.org/officeDocument/2006/relationships/tags" Target="../tags/tag69.xml"/><Relationship Id="rId3" Type="http://schemas.openxmlformats.org/officeDocument/2006/relationships/tags" Target="../tags/tag68.xml"/><Relationship Id="rId2" Type="http://schemas.openxmlformats.org/officeDocument/2006/relationships/tags" Target="../tags/tag67.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36" name="任意多边形: 形状 35"/>
          <p:cNvSpPr/>
          <p:nvPr userDrawn="1">
            <p:custDataLst>
              <p:tags r:id="rId2"/>
            </p:custDataLst>
          </p:nvPr>
        </p:nvSpPr>
        <p:spPr>
          <a:xfrm>
            <a:off x="6922327" y="0"/>
            <a:ext cx="4255001" cy="6858000"/>
          </a:xfrm>
          <a:custGeom>
            <a:avLst/>
            <a:gdLst>
              <a:gd name="connsiteX0" fmla="*/ 10047 w 4255001"/>
              <a:gd name="connsiteY0" fmla="*/ 0 h 6858000"/>
              <a:gd name="connsiteX1" fmla="*/ 1582133 w 4255001"/>
              <a:gd name="connsiteY1" fmla="*/ 0 h 6858000"/>
              <a:gd name="connsiteX2" fmla="*/ 4255001 w 4255001"/>
              <a:gd name="connsiteY2" fmla="*/ 3421116 h 6858000"/>
              <a:gd name="connsiteX3" fmla="*/ 4253144 w 4255001"/>
              <a:gd name="connsiteY3" fmla="*/ 3422567 h 6858000"/>
              <a:gd name="connsiteX4" fmla="*/ 4255000 w 4255001"/>
              <a:gd name="connsiteY4" fmla="*/ 3424018 h 6858000"/>
              <a:gd name="connsiteX5" fmla="*/ 1572143 w 4255001"/>
              <a:gd name="connsiteY5" fmla="*/ 6858000 h 6858000"/>
              <a:gd name="connsiteX6" fmla="*/ 0 w 4255001"/>
              <a:gd name="connsiteY6" fmla="*/ 6858000 h 6858000"/>
              <a:gd name="connsiteX7" fmla="*/ 2684020 w 4255001"/>
              <a:gd name="connsiteY7" fmla="*/ 3422531 h 6858000"/>
              <a:gd name="connsiteX8" fmla="*/ 10047 w 4255001"/>
              <a:gd name="connsiteY8"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55001" h="6858000">
                <a:moveTo>
                  <a:pt x="10047" y="0"/>
                </a:moveTo>
                <a:lnTo>
                  <a:pt x="1582133" y="0"/>
                </a:lnTo>
                <a:lnTo>
                  <a:pt x="4255001" y="3421116"/>
                </a:lnTo>
                <a:lnTo>
                  <a:pt x="4253144" y="3422567"/>
                </a:lnTo>
                <a:lnTo>
                  <a:pt x="4255000" y="3424018"/>
                </a:lnTo>
                <a:lnTo>
                  <a:pt x="1572143" y="6858000"/>
                </a:lnTo>
                <a:lnTo>
                  <a:pt x="0" y="6858000"/>
                </a:lnTo>
                <a:lnTo>
                  <a:pt x="2684020" y="3422531"/>
                </a:lnTo>
                <a:lnTo>
                  <a:pt x="10047" y="0"/>
                </a:lnTo>
                <a:close/>
              </a:path>
            </a:pathLst>
          </a:custGeom>
          <a:noFill/>
          <a:ln>
            <a:gradFill>
              <a:gsLst>
                <a:gs pos="0">
                  <a:schemeClr val="accent1">
                    <a:alpha val="5000"/>
                  </a:schemeClr>
                </a:gs>
                <a:gs pos="100000">
                  <a:schemeClr val="accent1">
                    <a:alpha val="50000"/>
                  </a:schemeClr>
                </a:gs>
              </a:gsLst>
              <a:lin ang="5160000" scaled="1"/>
            </a:grad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lvl="0" algn="ctr"/>
            <a:endParaRPr lang="zh-CN" altLang="en-US"/>
          </a:p>
        </p:txBody>
      </p:sp>
      <p:sp>
        <p:nvSpPr>
          <p:cNvPr id="45" name="任意多边形: 形状 44"/>
          <p:cNvSpPr/>
          <p:nvPr userDrawn="1">
            <p:custDataLst>
              <p:tags r:id="rId3"/>
            </p:custDataLst>
          </p:nvPr>
        </p:nvSpPr>
        <p:spPr>
          <a:xfrm>
            <a:off x="8102006" y="1"/>
            <a:ext cx="4088966" cy="6857998"/>
          </a:xfrm>
          <a:custGeom>
            <a:avLst/>
            <a:gdLst>
              <a:gd name="connsiteX0" fmla="*/ 0 w 4088966"/>
              <a:gd name="connsiteY0" fmla="*/ 0 h 6857998"/>
              <a:gd name="connsiteX1" fmla="*/ 1572086 w 4088966"/>
              <a:gd name="connsiteY1" fmla="*/ 0 h 6857998"/>
              <a:gd name="connsiteX2" fmla="*/ 4088966 w 4088966"/>
              <a:gd name="connsiteY2" fmla="*/ 3221459 h 6857998"/>
              <a:gd name="connsiteX3" fmla="*/ 4088966 w 4088966"/>
              <a:gd name="connsiteY3" fmla="*/ 3646538 h 6857998"/>
              <a:gd name="connsiteX4" fmla="*/ 1579958 w 4088966"/>
              <a:gd name="connsiteY4" fmla="*/ 6857997 h 6857998"/>
              <a:gd name="connsiteX5" fmla="*/ 7814 w 4088966"/>
              <a:gd name="connsiteY5" fmla="*/ 6857998 h 6857998"/>
              <a:gd name="connsiteX6" fmla="*/ 2682903 w 4088966"/>
              <a:gd name="connsiteY6" fmla="*/ 3433960 h 6857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088966" h="6857998">
                <a:moveTo>
                  <a:pt x="0" y="0"/>
                </a:moveTo>
                <a:lnTo>
                  <a:pt x="1572086" y="0"/>
                </a:lnTo>
                <a:lnTo>
                  <a:pt x="4088966" y="3221459"/>
                </a:lnTo>
                <a:lnTo>
                  <a:pt x="4088966" y="3646538"/>
                </a:lnTo>
                <a:lnTo>
                  <a:pt x="1579958" y="6857997"/>
                </a:lnTo>
                <a:lnTo>
                  <a:pt x="7814" y="6857998"/>
                </a:lnTo>
                <a:lnTo>
                  <a:pt x="2682903" y="3433960"/>
                </a:lnTo>
                <a:close/>
              </a:path>
            </a:pathLst>
          </a:custGeom>
          <a:solidFill>
            <a:schemeClr val="accent1">
              <a:alpha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lvl="0" algn="ctr"/>
            <a:endParaRPr lang="zh-CN" altLang="en-US"/>
          </a:p>
        </p:txBody>
      </p:sp>
      <p:sp>
        <p:nvSpPr>
          <p:cNvPr id="39" name="任意多边形: 形状 38"/>
          <p:cNvSpPr/>
          <p:nvPr userDrawn="1">
            <p:custDataLst>
              <p:tags r:id="rId4"/>
            </p:custDataLst>
          </p:nvPr>
        </p:nvSpPr>
        <p:spPr>
          <a:xfrm>
            <a:off x="7385876" y="0"/>
            <a:ext cx="4255002" cy="6858000"/>
          </a:xfrm>
          <a:custGeom>
            <a:avLst/>
            <a:gdLst>
              <a:gd name="connsiteX0" fmla="*/ 10048 w 4255002"/>
              <a:gd name="connsiteY0" fmla="*/ 0 h 6858000"/>
              <a:gd name="connsiteX1" fmla="*/ 1582134 w 4255002"/>
              <a:gd name="connsiteY1" fmla="*/ 0 h 6858000"/>
              <a:gd name="connsiteX2" fmla="*/ 4255002 w 4255002"/>
              <a:gd name="connsiteY2" fmla="*/ 3421116 h 6858000"/>
              <a:gd name="connsiteX3" fmla="*/ 4253145 w 4255002"/>
              <a:gd name="connsiteY3" fmla="*/ 3422567 h 6858000"/>
              <a:gd name="connsiteX4" fmla="*/ 4255001 w 4255002"/>
              <a:gd name="connsiteY4" fmla="*/ 3424018 h 6858000"/>
              <a:gd name="connsiteX5" fmla="*/ 1572144 w 4255002"/>
              <a:gd name="connsiteY5" fmla="*/ 6858000 h 6858000"/>
              <a:gd name="connsiteX6" fmla="*/ 0 w 4255002"/>
              <a:gd name="connsiteY6" fmla="*/ 6857999 h 6858000"/>
              <a:gd name="connsiteX7" fmla="*/ 2684021 w 4255002"/>
              <a:gd name="connsiteY7" fmla="*/ 3422531 h 6858000"/>
              <a:gd name="connsiteX8" fmla="*/ 10048 w 4255002"/>
              <a:gd name="connsiteY8"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55002" h="6858000">
                <a:moveTo>
                  <a:pt x="10048" y="0"/>
                </a:moveTo>
                <a:lnTo>
                  <a:pt x="1582134" y="0"/>
                </a:lnTo>
                <a:lnTo>
                  <a:pt x="4255002" y="3421116"/>
                </a:lnTo>
                <a:lnTo>
                  <a:pt x="4253145" y="3422567"/>
                </a:lnTo>
                <a:lnTo>
                  <a:pt x="4255001" y="3424018"/>
                </a:lnTo>
                <a:lnTo>
                  <a:pt x="1572144" y="6858000"/>
                </a:lnTo>
                <a:lnTo>
                  <a:pt x="0" y="6857999"/>
                </a:lnTo>
                <a:lnTo>
                  <a:pt x="2684021" y="3422531"/>
                </a:lnTo>
                <a:lnTo>
                  <a:pt x="10048" y="0"/>
                </a:lnTo>
                <a:close/>
              </a:path>
            </a:pathLst>
          </a:custGeom>
          <a:gradFill>
            <a:gsLst>
              <a:gs pos="0">
                <a:schemeClr val="accent1">
                  <a:lumMod val="65000"/>
                  <a:lumOff val="35000"/>
                </a:schemeClr>
              </a:gs>
              <a:gs pos="100000">
                <a:schemeClr val="accent1"/>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lvl="0" algn="ctr"/>
            <a:endParaRPr lang="zh-CN" altLang="en-US"/>
          </a:p>
        </p:txBody>
      </p:sp>
      <p:sp>
        <p:nvSpPr>
          <p:cNvPr id="12" name="矩形 11"/>
          <p:cNvSpPr>
            <a:spLocks noChangeAspect="1"/>
          </p:cNvSpPr>
          <p:nvPr userDrawn="1">
            <p:custDataLst>
              <p:tags r:id="rId5"/>
            </p:custDataLst>
          </p:nvPr>
        </p:nvSpPr>
        <p:spPr>
          <a:xfrm>
            <a:off x="875665" y="5866130"/>
            <a:ext cx="179705" cy="179705"/>
          </a:xfrm>
          <a:prstGeom prst="rect">
            <a:avLst/>
          </a:prstGeom>
          <a:solidFill>
            <a:schemeClr val="accent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a:spLocks noChangeAspect="1"/>
          </p:cNvSpPr>
          <p:nvPr userDrawn="1">
            <p:custDataLst>
              <p:tags r:id="rId6"/>
            </p:custDataLst>
          </p:nvPr>
        </p:nvSpPr>
        <p:spPr>
          <a:xfrm>
            <a:off x="875665" y="6104255"/>
            <a:ext cx="179705" cy="179705"/>
          </a:xfrm>
          <a:prstGeom prst="rect">
            <a:avLst/>
          </a:prstGeom>
          <a:solidFill>
            <a:schemeClr val="accent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a:spLocks noChangeAspect="1"/>
          </p:cNvSpPr>
          <p:nvPr userDrawn="1">
            <p:custDataLst>
              <p:tags r:id="rId7"/>
            </p:custDataLst>
          </p:nvPr>
        </p:nvSpPr>
        <p:spPr>
          <a:xfrm>
            <a:off x="1123315" y="5866130"/>
            <a:ext cx="179705" cy="179705"/>
          </a:xfrm>
          <a:prstGeom prst="rect">
            <a:avLst/>
          </a:prstGeom>
          <a:solidFill>
            <a:schemeClr val="accent1">
              <a:alpha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a:spLocks noChangeAspect="1"/>
          </p:cNvSpPr>
          <p:nvPr userDrawn="1">
            <p:custDataLst>
              <p:tags r:id="rId8"/>
            </p:custDataLst>
          </p:nvPr>
        </p:nvSpPr>
        <p:spPr>
          <a:xfrm>
            <a:off x="1123315" y="6104255"/>
            <a:ext cx="179705" cy="179705"/>
          </a:xfrm>
          <a:prstGeom prst="rect">
            <a:avLst/>
          </a:prstGeom>
          <a:solidFill>
            <a:schemeClr val="accent1">
              <a:alpha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a:spLocks noChangeAspect="1"/>
          </p:cNvSpPr>
          <p:nvPr userDrawn="1">
            <p:custDataLst>
              <p:tags r:id="rId9"/>
            </p:custDataLst>
          </p:nvPr>
        </p:nvSpPr>
        <p:spPr>
          <a:xfrm>
            <a:off x="1369695" y="6104255"/>
            <a:ext cx="179705" cy="179705"/>
          </a:xfrm>
          <a:prstGeom prst="rect">
            <a:avLst/>
          </a:prstGeom>
          <a:solidFill>
            <a:schemeClr val="accent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a:spLocks noChangeAspect="1"/>
          </p:cNvSpPr>
          <p:nvPr userDrawn="1">
            <p:custDataLst>
              <p:tags r:id="rId10"/>
            </p:custDataLst>
          </p:nvPr>
        </p:nvSpPr>
        <p:spPr>
          <a:xfrm>
            <a:off x="1616710" y="6104255"/>
            <a:ext cx="179705" cy="179705"/>
          </a:xfrm>
          <a:prstGeom prst="rect">
            <a:avLst/>
          </a:prstGeom>
          <a:solidFill>
            <a:schemeClr val="accent1">
              <a:alpha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ctrTitle" hasCustomPrompt="1"/>
            <p:custDataLst>
              <p:tags r:id="rId11"/>
            </p:custDataLst>
          </p:nvPr>
        </p:nvSpPr>
        <p:spPr>
          <a:xfrm>
            <a:off x="792000" y="2653200"/>
            <a:ext cx="7632000" cy="1637610"/>
          </a:xfrm>
        </p:spPr>
        <p:txBody>
          <a:bodyPr wrap="square" anchor="t">
            <a:normAutofit/>
          </a:bodyPr>
          <a:lstStyle>
            <a:lvl1pPr algn="l">
              <a:lnSpc>
                <a:spcPct val="100000"/>
              </a:lnSpc>
              <a:defRPr sz="6000">
                <a:solidFill>
                  <a:schemeClr val="accent1"/>
                </a:solidFill>
              </a:defRPr>
            </a:lvl1pPr>
          </a:lstStyle>
          <a:p>
            <a:r>
              <a:rPr lang="zh-CN" altLang="en-US" dirty="0"/>
              <a:t>单击编辑母版标题</a:t>
            </a:r>
            <a:endParaRPr lang="zh-CN" altLang="en-US" dirty="0"/>
          </a:p>
        </p:txBody>
      </p:sp>
      <p:sp>
        <p:nvSpPr>
          <p:cNvPr id="3" name="副标题 2"/>
          <p:cNvSpPr>
            <a:spLocks noGrp="1"/>
          </p:cNvSpPr>
          <p:nvPr>
            <p:ph type="subTitle" idx="1" hasCustomPrompt="1"/>
            <p:custDataLst>
              <p:tags r:id="rId12"/>
            </p:custDataLst>
          </p:nvPr>
        </p:nvSpPr>
        <p:spPr>
          <a:xfrm>
            <a:off x="791845" y="1878965"/>
            <a:ext cx="7632700" cy="582930"/>
          </a:xfrm>
        </p:spPr>
        <p:txBody>
          <a:bodyPr wrap="square" anchor="t">
            <a:normAutofit/>
          </a:bodyPr>
          <a:lstStyle>
            <a:lvl1pPr marL="0" indent="0" algn="l">
              <a:lnSpc>
                <a:spcPct val="100000"/>
              </a:lnSpc>
              <a:buNone/>
              <a:defRPr sz="3200">
                <a:solidFill>
                  <a:schemeClr val="accent1">
                    <a:lumMod val="60000"/>
                    <a:lumOff val="4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4" name="日期占位符 3"/>
          <p:cNvSpPr>
            <a:spLocks noGrp="1"/>
          </p:cNvSpPr>
          <p:nvPr>
            <p:ph type="dt" sz="half" idx="10"/>
            <p:custDataLst>
              <p:tags r:id="rId13"/>
            </p:custDataLst>
          </p:nvPr>
        </p:nvSpPr>
        <p:spPr/>
        <p:txBody>
          <a:bodyPr wrap="square">
            <a:normAutofit/>
          </a:bodyPr>
          <a:lstStyle/>
          <a:p>
            <a:fld id="{5592522B-0F24-4480-B9DD-A9474A6880D6}" type="datetimeFigureOut">
              <a:rPr lang="zh-CN" altLang="en-US" smtClean="0"/>
            </a:fld>
            <a:endParaRPr lang="zh-CN" altLang="en-US"/>
          </a:p>
        </p:txBody>
      </p:sp>
      <p:sp>
        <p:nvSpPr>
          <p:cNvPr id="5" name="页脚占位符 4"/>
          <p:cNvSpPr>
            <a:spLocks noGrp="1"/>
          </p:cNvSpPr>
          <p:nvPr>
            <p:ph type="ftr" sz="quarter" idx="11"/>
            <p:custDataLst>
              <p:tags r:id="rId14"/>
            </p:custDataLst>
          </p:nvPr>
        </p:nvSpPr>
        <p:spPr/>
        <p:txBody>
          <a:bodyPr>
            <a:normAutofit/>
          </a:bodyPr>
          <a:lstStyle/>
          <a:p>
            <a:endParaRPr lang="zh-CN" altLang="en-US" dirty="0"/>
          </a:p>
        </p:txBody>
      </p:sp>
      <p:sp>
        <p:nvSpPr>
          <p:cNvPr id="6" name="灯片编号占位符 5"/>
          <p:cNvSpPr>
            <a:spLocks noGrp="1"/>
          </p:cNvSpPr>
          <p:nvPr>
            <p:ph type="sldNum" sz="quarter" idx="12"/>
            <p:custDataLst>
              <p:tags r:id="rId15"/>
            </p:custDataLst>
          </p:nvPr>
        </p:nvSpPr>
        <p:spPr>
          <a:xfrm>
            <a:off x="8610600" y="6356350"/>
            <a:ext cx="2743200" cy="365125"/>
          </a:xfrm>
        </p:spPr>
        <p:txBody>
          <a:bodyPr wrap="square">
            <a:normAutofit/>
          </a:bodyPr>
          <a:lstStyle/>
          <a:p>
            <a:fld id="{BE5F26B5-172A-4DC2-B0B7-181CFC56B87C}" type="slidenum">
              <a:rPr lang="zh-CN" altLang="en-US" smtClean="0"/>
            </a:fld>
            <a:endParaRPr lang="zh-CN" altLang="en-US"/>
          </a:p>
        </p:txBody>
      </p:sp>
      <p:sp>
        <p:nvSpPr>
          <p:cNvPr id="24" name="署名占位符 10"/>
          <p:cNvSpPr>
            <a:spLocks noGrp="1"/>
          </p:cNvSpPr>
          <p:nvPr>
            <p:ph type="body" sz="quarter" idx="17" hasCustomPrompt="1"/>
            <p:custDataLst>
              <p:tags r:id="rId16"/>
            </p:custDataLst>
          </p:nvPr>
        </p:nvSpPr>
        <p:spPr>
          <a:xfrm>
            <a:off x="867600" y="4363200"/>
            <a:ext cx="2880000" cy="576000"/>
          </a:xfrm>
          <a:prstGeom prst="chevron">
            <a:avLst>
              <a:gd name="adj" fmla="val 30157"/>
            </a:avLst>
          </a:prstGeom>
          <a:gradFill>
            <a:gsLst>
              <a:gs pos="0">
                <a:schemeClr val="accent1">
                  <a:lumMod val="65000"/>
                  <a:lumOff val="35000"/>
                </a:schemeClr>
              </a:gs>
              <a:gs pos="100000">
                <a:schemeClr val="accent1"/>
              </a:gs>
            </a:gsLst>
            <a:lin ang="4800000" scaled="0"/>
          </a:gradFill>
        </p:spPr>
        <p:txBody>
          <a:bodyPr wrap="square" anchor="ctr">
            <a:normAutofit/>
          </a:bodyPr>
          <a:lstStyle>
            <a:lvl1pPr marL="0" indent="0" algn="ctr">
              <a:lnSpc>
                <a:spcPct val="100000"/>
              </a:lnSpc>
              <a:buNone/>
              <a:defRPr sz="1800" b="1">
                <a:solidFill>
                  <a:srgbClr val="FFFFFF"/>
                </a:solidFill>
              </a:defRPr>
            </a:lvl1pPr>
          </a:lstStyle>
          <a:p>
            <a:pPr lvl="0"/>
            <a:r>
              <a:rPr lang="zh-CN" altLang="en-US" dirty="0"/>
              <a:t>署名</a:t>
            </a:r>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标题和副标题">
    <p:spTree>
      <p:nvGrpSpPr>
        <p:cNvPr id="1" name=""/>
        <p:cNvGrpSpPr/>
        <p:nvPr/>
      </p:nvGrpSpPr>
      <p:grpSpPr>
        <a:xfrm>
          <a:off x="0" y="0"/>
          <a:ext cx="0" cy="0"/>
          <a:chOff x="0" y="0"/>
          <a:chExt cx="0" cy="0"/>
        </a:xfrm>
      </p:grpSpPr>
      <p:sp>
        <p:nvSpPr>
          <p:cNvPr id="3" name="文本占位符 2"/>
          <p:cNvSpPr>
            <a:spLocks noGrp="1"/>
          </p:cNvSpPr>
          <p:nvPr>
            <p:ph type="body" idx="1" hasCustomPrompt="1"/>
            <p:custDataLst>
              <p:tags r:id="rId2"/>
            </p:custDataLst>
          </p:nvPr>
        </p:nvSpPr>
        <p:spPr>
          <a:xfrm>
            <a:off x="695960" y="1301750"/>
            <a:ext cx="10799088" cy="405553"/>
          </a:xfrm>
        </p:spPr>
        <p:txBody>
          <a:bodyPr wrap="square" anchor="t">
            <a:norm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zh-CN" altLang="en-US" dirty="0"/>
              <a:t>单击此处编辑副标题</a:t>
            </a:r>
            <a:endParaRPr lang="zh-CN" altLang="en-US" dirty="0"/>
          </a:p>
        </p:txBody>
      </p:sp>
      <p:sp>
        <p:nvSpPr>
          <p:cNvPr id="7" name="日期占位符 3"/>
          <p:cNvSpPr>
            <a:spLocks noGrp="1"/>
          </p:cNvSpPr>
          <p:nvPr>
            <p:ph type="dt" sz="half" idx="10"/>
            <p:custDataLst>
              <p:tags r:id="rId3"/>
            </p:custDataLst>
          </p:nvPr>
        </p:nvSpPr>
        <p:spPr/>
        <p:txBody>
          <a:bodyPr wrap="square">
            <a:normAutofit/>
          </a:bodyPr>
          <a:lstStyle/>
          <a:p>
            <a:fld id="{5592522B-0F24-4480-B9DD-A9474A6880D6}" type="datetimeFigureOut">
              <a:rPr lang="zh-CN" altLang="en-US" smtClean="0"/>
            </a:fld>
            <a:endParaRPr lang="zh-CN" altLang="en-US"/>
          </a:p>
        </p:txBody>
      </p:sp>
      <p:sp>
        <p:nvSpPr>
          <p:cNvPr id="8" name="页脚占位符 4"/>
          <p:cNvSpPr>
            <a:spLocks noGrp="1"/>
          </p:cNvSpPr>
          <p:nvPr>
            <p:ph type="ftr" sz="quarter" idx="11"/>
            <p:custDataLst>
              <p:tags r:id="rId4"/>
            </p:custDataLst>
          </p:nvPr>
        </p:nvSpPr>
        <p:spPr/>
        <p:txBody>
          <a:bodyPr/>
          <a:lstStyle/>
          <a:p>
            <a:endParaRPr lang="zh-CN" altLang="en-US"/>
          </a:p>
        </p:txBody>
      </p:sp>
      <p:sp>
        <p:nvSpPr>
          <p:cNvPr id="9" name="灯片编号占位符 5"/>
          <p:cNvSpPr>
            <a:spLocks noGrp="1"/>
          </p:cNvSpPr>
          <p:nvPr>
            <p:ph type="sldNum" sz="quarter" idx="12"/>
            <p:custDataLst>
              <p:tags r:id="rId5"/>
            </p:custDataLst>
          </p:nvPr>
        </p:nvSpPr>
        <p:spPr/>
        <p:txBody>
          <a:bodyPr wrap="square">
            <a:normAutofit/>
          </a:bodyPr>
          <a:lstStyle/>
          <a:p>
            <a:fld id="{BE5F26B5-172A-4DC2-B0B7-181CFC56B87C}" type="slidenum">
              <a:rPr lang="zh-CN" altLang="en-US" smtClean="0"/>
            </a:fld>
            <a:endParaRPr lang="zh-CN" altLang="en-US"/>
          </a:p>
        </p:txBody>
      </p:sp>
      <p:sp>
        <p:nvSpPr>
          <p:cNvPr id="4" name="标题 3"/>
          <p:cNvSpPr>
            <a:spLocks noGrp="1"/>
          </p:cNvSpPr>
          <p:nvPr>
            <p:ph type="title"/>
            <p:custDataLst>
              <p:tags r:id="rId6"/>
            </p:custDataLst>
          </p:nvPr>
        </p:nvSpPr>
        <p:spPr/>
        <p:txBody>
          <a:bodyPr/>
          <a:lstStyle/>
          <a:p>
            <a:r>
              <a:rPr lang="zh-CN" altLang="en-US"/>
              <a:t>单击此处编辑母版标题样式</a:t>
            </a:r>
            <a:endParaRPr lang="zh-CN" altLang="en-US"/>
          </a:p>
        </p:txBody>
      </p:sp>
      <p:sp>
        <p:nvSpPr>
          <p:cNvPr id="2" name="单圆角矩形 1"/>
          <p:cNvSpPr/>
          <p:nvPr userDrawn="1"/>
        </p:nvSpPr>
        <p:spPr>
          <a:xfrm>
            <a:off x="0" y="360045"/>
            <a:ext cx="501650" cy="802005"/>
          </a:xfrm>
          <a:prstGeom prst="round1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2" name="任意多边形: 形状 31"/>
          <p:cNvSpPr/>
          <p:nvPr userDrawn="1">
            <p:custDataLst>
              <p:tags r:id="rId2"/>
            </p:custDataLst>
          </p:nvPr>
        </p:nvSpPr>
        <p:spPr>
          <a:xfrm>
            <a:off x="1710632" y="0"/>
            <a:ext cx="4326440" cy="6857999"/>
          </a:xfrm>
          <a:custGeom>
            <a:avLst/>
            <a:gdLst>
              <a:gd name="connsiteX0" fmla="*/ 2601428 w 4326440"/>
              <a:gd name="connsiteY0" fmla="*/ 0 h 6857999"/>
              <a:gd name="connsiteX1" fmla="*/ 4173514 w 4326440"/>
              <a:gd name="connsiteY1" fmla="*/ 0 h 6857999"/>
              <a:gd name="connsiteX2" fmla="*/ 1570981 w 4326440"/>
              <a:gd name="connsiteY2" fmla="*/ 3331090 h 6857999"/>
              <a:gd name="connsiteX3" fmla="*/ 4326440 w 4326440"/>
              <a:gd name="connsiteY3" fmla="*/ 6857999 h 6857999"/>
              <a:gd name="connsiteX4" fmla="*/ 2754297 w 4326440"/>
              <a:gd name="connsiteY4" fmla="*/ 6857999 h 6857999"/>
              <a:gd name="connsiteX5" fmla="*/ 1 w 4326440"/>
              <a:gd name="connsiteY5" fmla="*/ 3332577 h 6857999"/>
              <a:gd name="connsiteX6" fmla="*/ 1858 w 4326440"/>
              <a:gd name="connsiteY6" fmla="*/ 3331127 h 6857999"/>
              <a:gd name="connsiteX7" fmla="*/ 0 w 4326440"/>
              <a:gd name="connsiteY7" fmla="*/ 3329676 h 6857999"/>
              <a:gd name="connsiteX8" fmla="*/ 2601428 w 4326440"/>
              <a:gd name="connsiteY8" fmla="*/ 0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26440" h="6857999">
                <a:moveTo>
                  <a:pt x="2601428" y="0"/>
                </a:moveTo>
                <a:lnTo>
                  <a:pt x="4173514" y="0"/>
                </a:lnTo>
                <a:lnTo>
                  <a:pt x="1570981" y="3331090"/>
                </a:lnTo>
                <a:lnTo>
                  <a:pt x="4326440" y="6857999"/>
                </a:lnTo>
                <a:lnTo>
                  <a:pt x="2754297" y="6857999"/>
                </a:lnTo>
                <a:lnTo>
                  <a:pt x="1" y="3332577"/>
                </a:lnTo>
                <a:lnTo>
                  <a:pt x="1858" y="3331127"/>
                </a:lnTo>
                <a:lnTo>
                  <a:pt x="0" y="3329676"/>
                </a:lnTo>
                <a:lnTo>
                  <a:pt x="2601428" y="0"/>
                </a:lnTo>
                <a:close/>
              </a:path>
            </a:pathLst>
          </a:custGeom>
          <a:noFill/>
          <a:ln>
            <a:gradFill>
              <a:gsLst>
                <a:gs pos="0">
                  <a:schemeClr val="accent1">
                    <a:alpha val="5000"/>
                  </a:schemeClr>
                </a:gs>
                <a:gs pos="100000">
                  <a:schemeClr val="accent1">
                    <a:alpha val="50000"/>
                  </a:schemeClr>
                </a:gs>
              </a:gsLst>
              <a:lin ang="5160000" scaled="1"/>
            </a:gradFill>
          </a:ln>
        </p:spPr>
        <p:style>
          <a:lnRef idx="2">
            <a:schemeClr val="accent1">
              <a:shade val="15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35" name="任意多边形: 形状 34"/>
          <p:cNvSpPr/>
          <p:nvPr userDrawn="1">
            <p:custDataLst>
              <p:tags r:id="rId3"/>
            </p:custDataLst>
          </p:nvPr>
        </p:nvSpPr>
        <p:spPr>
          <a:xfrm>
            <a:off x="532072" y="0"/>
            <a:ext cx="4317512" cy="6857999"/>
          </a:xfrm>
          <a:custGeom>
            <a:avLst/>
            <a:gdLst>
              <a:gd name="connsiteX0" fmla="*/ 2610358 w 4317512"/>
              <a:gd name="connsiteY0" fmla="*/ 0 h 6857999"/>
              <a:gd name="connsiteX1" fmla="*/ 4182444 w 4317512"/>
              <a:gd name="connsiteY1" fmla="*/ 1 h 6857999"/>
              <a:gd name="connsiteX2" fmla="*/ 1570981 w 4317512"/>
              <a:gd name="connsiteY2" fmla="*/ 3342521 h 6857999"/>
              <a:gd name="connsiteX3" fmla="*/ 4317512 w 4317512"/>
              <a:gd name="connsiteY3" fmla="*/ 6857999 h 6857999"/>
              <a:gd name="connsiteX4" fmla="*/ 2745367 w 4317512"/>
              <a:gd name="connsiteY4" fmla="*/ 6857999 h 6857999"/>
              <a:gd name="connsiteX5" fmla="*/ 1 w 4317512"/>
              <a:gd name="connsiteY5" fmla="*/ 3344008 h 6857999"/>
              <a:gd name="connsiteX6" fmla="*/ 1858 w 4317512"/>
              <a:gd name="connsiteY6" fmla="*/ 3342558 h 6857999"/>
              <a:gd name="connsiteX7" fmla="*/ 0 w 4317512"/>
              <a:gd name="connsiteY7" fmla="*/ 3341106 h 6857999"/>
              <a:gd name="connsiteX8" fmla="*/ 2610358 w 4317512"/>
              <a:gd name="connsiteY8" fmla="*/ 0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17512" h="6857999">
                <a:moveTo>
                  <a:pt x="2610358" y="0"/>
                </a:moveTo>
                <a:lnTo>
                  <a:pt x="4182444" y="1"/>
                </a:lnTo>
                <a:lnTo>
                  <a:pt x="1570981" y="3342521"/>
                </a:lnTo>
                <a:lnTo>
                  <a:pt x="4317512" y="6857999"/>
                </a:lnTo>
                <a:lnTo>
                  <a:pt x="2745367" y="6857999"/>
                </a:lnTo>
                <a:lnTo>
                  <a:pt x="1" y="3344008"/>
                </a:lnTo>
                <a:lnTo>
                  <a:pt x="1858" y="3342558"/>
                </a:lnTo>
                <a:lnTo>
                  <a:pt x="0" y="3341106"/>
                </a:lnTo>
                <a:lnTo>
                  <a:pt x="2610358" y="0"/>
                </a:lnTo>
                <a:close/>
              </a:path>
            </a:pathLst>
          </a:custGeom>
          <a:solidFill>
            <a:schemeClr val="accent1">
              <a:alpha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lvl="0" algn="ctr"/>
            <a:endParaRPr lang="zh-CN" altLang="en-US"/>
          </a:p>
        </p:txBody>
      </p:sp>
      <p:sp>
        <p:nvSpPr>
          <p:cNvPr id="38" name="任意多边形: 形状 37"/>
          <p:cNvSpPr/>
          <p:nvPr userDrawn="1">
            <p:custDataLst>
              <p:tags r:id="rId4"/>
            </p:custDataLst>
          </p:nvPr>
        </p:nvSpPr>
        <p:spPr>
          <a:xfrm>
            <a:off x="1247082" y="0"/>
            <a:ext cx="4326440" cy="6857999"/>
          </a:xfrm>
          <a:custGeom>
            <a:avLst/>
            <a:gdLst>
              <a:gd name="connsiteX0" fmla="*/ 2601429 w 4326440"/>
              <a:gd name="connsiteY0" fmla="*/ 0 h 6857999"/>
              <a:gd name="connsiteX1" fmla="*/ 4173514 w 4326440"/>
              <a:gd name="connsiteY1" fmla="*/ 0 h 6857999"/>
              <a:gd name="connsiteX2" fmla="*/ 1570981 w 4326440"/>
              <a:gd name="connsiteY2" fmla="*/ 3331090 h 6857999"/>
              <a:gd name="connsiteX3" fmla="*/ 4326440 w 4326440"/>
              <a:gd name="connsiteY3" fmla="*/ 6857999 h 6857999"/>
              <a:gd name="connsiteX4" fmla="*/ 2754297 w 4326440"/>
              <a:gd name="connsiteY4" fmla="*/ 6857999 h 6857999"/>
              <a:gd name="connsiteX5" fmla="*/ 1 w 4326440"/>
              <a:gd name="connsiteY5" fmla="*/ 3332577 h 6857999"/>
              <a:gd name="connsiteX6" fmla="*/ 1857 w 4326440"/>
              <a:gd name="connsiteY6" fmla="*/ 3331127 h 6857999"/>
              <a:gd name="connsiteX7" fmla="*/ 0 w 4326440"/>
              <a:gd name="connsiteY7" fmla="*/ 3329676 h 6857999"/>
              <a:gd name="connsiteX8" fmla="*/ 2601429 w 4326440"/>
              <a:gd name="connsiteY8" fmla="*/ 0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26440" h="6857999">
                <a:moveTo>
                  <a:pt x="2601429" y="0"/>
                </a:moveTo>
                <a:lnTo>
                  <a:pt x="4173514" y="0"/>
                </a:lnTo>
                <a:lnTo>
                  <a:pt x="1570981" y="3331090"/>
                </a:lnTo>
                <a:lnTo>
                  <a:pt x="4326440" y="6857999"/>
                </a:lnTo>
                <a:lnTo>
                  <a:pt x="2754297" y="6857999"/>
                </a:lnTo>
                <a:lnTo>
                  <a:pt x="1" y="3332577"/>
                </a:lnTo>
                <a:lnTo>
                  <a:pt x="1857" y="3331127"/>
                </a:lnTo>
                <a:lnTo>
                  <a:pt x="0" y="3329676"/>
                </a:lnTo>
                <a:lnTo>
                  <a:pt x="2601429" y="0"/>
                </a:lnTo>
                <a:close/>
              </a:path>
            </a:pathLst>
          </a:custGeom>
          <a:gradFill>
            <a:gsLst>
              <a:gs pos="0">
                <a:schemeClr val="accent1">
                  <a:lumMod val="65000"/>
                  <a:lumOff val="35000"/>
                </a:schemeClr>
              </a:gs>
              <a:gs pos="100000">
                <a:schemeClr val="accent1"/>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lvl="0" algn="ctr"/>
            <a:endParaRPr lang="zh-CN" altLang="en-US"/>
          </a:p>
        </p:txBody>
      </p:sp>
      <p:sp>
        <p:nvSpPr>
          <p:cNvPr id="7" name="矩形 6"/>
          <p:cNvSpPr>
            <a:spLocks noChangeAspect="1"/>
          </p:cNvSpPr>
          <p:nvPr userDrawn="1">
            <p:custDataLst>
              <p:tags r:id="rId5"/>
            </p:custDataLst>
          </p:nvPr>
        </p:nvSpPr>
        <p:spPr>
          <a:xfrm flipH="1">
            <a:off x="11382893" y="5866374"/>
            <a:ext cx="180000" cy="180000"/>
          </a:xfrm>
          <a:prstGeom prst="rect">
            <a:avLst/>
          </a:prstGeom>
          <a:solidFill>
            <a:schemeClr val="accent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a:spLocks noChangeAspect="1"/>
          </p:cNvSpPr>
          <p:nvPr userDrawn="1">
            <p:custDataLst>
              <p:tags r:id="rId6"/>
            </p:custDataLst>
          </p:nvPr>
        </p:nvSpPr>
        <p:spPr>
          <a:xfrm flipH="1">
            <a:off x="11382893" y="6104504"/>
            <a:ext cx="180000" cy="180000"/>
          </a:xfrm>
          <a:prstGeom prst="rect">
            <a:avLst/>
          </a:prstGeom>
          <a:solidFill>
            <a:schemeClr val="accent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a:spLocks noChangeAspect="1"/>
          </p:cNvSpPr>
          <p:nvPr userDrawn="1">
            <p:custDataLst>
              <p:tags r:id="rId7"/>
            </p:custDataLst>
          </p:nvPr>
        </p:nvSpPr>
        <p:spPr>
          <a:xfrm flipH="1">
            <a:off x="11135238" y="5866374"/>
            <a:ext cx="180000" cy="180000"/>
          </a:xfrm>
          <a:prstGeom prst="rect">
            <a:avLst/>
          </a:prstGeom>
          <a:solidFill>
            <a:schemeClr val="accent1">
              <a:alpha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a:spLocks noChangeAspect="1"/>
          </p:cNvSpPr>
          <p:nvPr userDrawn="1">
            <p:custDataLst>
              <p:tags r:id="rId8"/>
            </p:custDataLst>
          </p:nvPr>
        </p:nvSpPr>
        <p:spPr>
          <a:xfrm flipH="1">
            <a:off x="11135238" y="6104504"/>
            <a:ext cx="180000" cy="180000"/>
          </a:xfrm>
          <a:prstGeom prst="rect">
            <a:avLst/>
          </a:prstGeom>
          <a:solidFill>
            <a:schemeClr val="accent1">
              <a:alpha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a:spLocks noChangeAspect="1"/>
          </p:cNvSpPr>
          <p:nvPr userDrawn="1">
            <p:custDataLst>
              <p:tags r:id="rId9"/>
            </p:custDataLst>
          </p:nvPr>
        </p:nvSpPr>
        <p:spPr>
          <a:xfrm flipH="1">
            <a:off x="10888956" y="6104504"/>
            <a:ext cx="180000" cy="180000"/>
          </a:xfrm>
          <a:prstGeom prst="rect">
            <a:avLst/>
          </a:prstGeom>
          <a:solidFill>
            <a:schemeClr val="accent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a:spLocks noChangeAspect="1"/>
          </p:cNvSpPr>
          <p:nvPr userDrawn="1">
            <p:custDataLst>
              <p:tags r:id="rId10"/>
            </p:custDataLst>
          </p:nvPr>
        </p:nvSpPr>
        <p:spPr>
          <a:xfrm flipH="1">
            <a:off x="10641837" y="6104504"/>
            <a:ext cx="180000" cy="180000"/>
          </a:xfrm>
          <a:prstGeom prst="rect">
            <a:avLst/>
          </a:prstGeom>
          <a:solidFill>
            <a:schemeClr val="accent1">
              <a:alpha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userDrawn="1">
            <p:ph type="ctrTitle" hasCustomPrompt="1"/>
            <p:custDataLst>
              <p:tags r:id="rId11"/>
            </p:custDataLst>
          </p:nvPr>
        </p:nvSpPr>
        <p:spPr>
          <a:xfrm>
            <a:off x="4593600" y="2671200"/>
            <a:ext cx="5997600" cy="1548000"/>
          </a:xfrm>
        </p:spPr>
        <p:txBody>
          <a:bodyPr wrap="square" anchor="t">
            <a:normAutofit/>
          </a:bodyPr>
          <a:lstStyle>
            <a:lvl1pPr algn="r">
              <a:lnSpc>
                <a:spcPct val="100000"/>
              </a:lnSpc>
              <a:defRPr sz="6600"/>
            </a:lvl1pPr>
          </a:lstStyle>
          <a:p>
            <a:r>
              <a:rPr lang="zh-CN" altLang="en-US" dirty="0"/>
              <a:t>编辑母版标题</a:t>
            </a:r>
            <a:endParaRPr lang="zh-CN" altLang="en-US" dirty="0"/>
          </a:p>
        </p:txBody>
      </p:sp>
      <p:sp>
        <p:nvSpPr>
          <p:cNvPr id="3" name="副标题 2"/>
          <p:cNvSpPr>
            <a:spLocks noGrp="1"/>
          </p:cNvSpPr>
          <p:nvPr userDrawn="1">
            <p:ph type="subTitle" idx="1" hasCustomPrompt="1"/>
            <p:custDataLst>
              <p:tags r:id="rId12"/>
            </p:custDataLst>
          </p:nvPr>
        </p:nvSpPr>
        <p:spPr>
          <a:xfrm>
            <a:off x="4594225" y="1918970"/>
            <a:ext cx="5996940" cy="521970"/>
          </a:xfrm>
        </p:spPr>
        <p:txBody>
          <a:bodyPr wrap="square" anchor="b">
            <a:normAutofit/>
          </a:bodyPr>
          <a:lstStyle>
            <a:lvl1pPr marL="0" indent="0" algn="r">
              <a:lnSpc>
                <a:spcPct val="100000"/>
              </a:lnSpc>
              <a:buNone/>
              <a:defRPr sz="2800">
                <a:solidFill>
                  <a:schemeClr val="accent1">
                    <a:lumMod val="60000"/>
                    <a:lumOff val="4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4" name="日期占位符 3"/>
          <p:cNvSpPr>
            <a:spLocks noGrp="1"/>
          </p:cNvSpPr>
          <p:nvPr userDrawn="1">
            <p:ph type="dt" sz="half" idx="10"/>
            <p:custDataLst>
              <p:tags r:id="rId13"/>
            </p:custDataLst>
          </p:nvPr>
        </p:nvSpPr>
        <p:spPr/>
        <p:txBody>
          <a:bodyPr wrap="square">
            <a:normAutofit/>
          </a:bodyPr>
          <a:lstStyle/>
          <a:p>
            <a:fld id="{5592522B-0F24-4480-B9DD-A9474A6880D6}" type="datetimeFigureOut">
              <a:rPr lang="zh-CN" altLang="en-US" smtClean="0"/>
            </a:fld>
            <a:endParaRPr lang="zh-CN" altLang="en-US"/>
          </a:p>
        </p:txBody>
      </p:sp>
      <p:sp>
        <p:nvSpPr>
          <p:cNvPr id="5" name="页脚占位符 4"/>
          <p:cNvSpPr>
            <a:spLocks noGrp="1"/>
          </p:cNvSpPr>
          <p:nvPr userDrawn="1">
            <p:ph type="ftr" sz="quarter" idx="11"/>
            <p:custDataLst>
              <p:tags r:id="rId14"/>
            </p:custDataLst>
          </p:nvPr>
        </p:nvSpPr>
        <p:spPr/>
        <p:txBody>
          <a:bodyPr/>
          <a:lstStyle/>
          <a:p>
            <a:endParaRPr lang="zh-CN" altLang="en-US"/>
          </a:p>
        </p:txBody>
      </p:sp>
      <p:sp>
        <p:nvSpPr>
          <p:cNvPr id="6" name="灯片编号占位符 5"/>
          <p:cNvSpPr>
            <a:spLocks noGrp="1"/>
          </p:cNvSpPr>
          <p:nvPr userDrawn="1">
            <p:ph type="sldNum" sz="quarter" idx="12"/>
            <p:custDataLst>
              <p:tags r:id="rId15"/>
            </p:custDataLst>
          </p:nvPr>
        </p:nvSpPr>
        <p:spPr>
          <a:xfrm>
            <a:off x="8610600" y="6356350"/>
            <a:ext cx="2743200" cy="365125"/>
          </a:xfrm>
        </p:spPr>
        <p:txBody>
          <a:bodyPr wrap="square">
            <a:normAutofit/>
          </a:bodyPr>
          <a:lstStyle/>
          <a:p>
            <a:fld id="{BE5F26B5-172A-4DC2-B0B7-181CFC56B87C}" type="slidenum">
              <a:rPr lang="zh-CN" altLang="en-US" smtClean="0"/>
            </a:fld>
            <a:endParaRPr lang="zh-CN" altLang="en-US"/>
          </a:p>
        </p:txBody>
      </p:sp>
      <p:sp>
        <p:nvSpPr>
          <p:cNvPr id="24" name="署名占位符 10"/>
          <p:cNvSpPr>
            <a:spLocks noGrp="1"/>
          </p:cNvSpPr>
          <p:nvPr userDrawn="1">
            <p:ph type="body" sz="quarter" idx="17" hasCustomPrompt="1"/>
            <p:custDataLst>
              <p:tags r:id="rId16"/>
            </p:custDataLst>
          </p:nvPr>
        </p:nvSpPr>
        <p:spPr>
          <a:xfrm flipH="1">
            <a:off x="7650000" y="4446000"/>
            <a:ext cx="2851200" cy="576000"/>
          </a:xfrm>
          <a:prstGeom prst="chevron">
            <a:avLst>
              <a:gd name="adj" fmla="val 36771"/>
            </a:avLst>
          </a:prstGeom>
          <a:gradFill>
            <a:gsLst>
              <a:gs pos="0">
                <a:schemeClr val="accent1">
                  <a:lumMod val="65000"/>
                  <a:lumOff val="35000"/>
                </a:schemeClr>
              </a:gs>
              <a:gs pos="100000">
                <a:schemeClr val="accent1"/>
              </a:gs>
            </a:gsLst>
            <a:lin ang="4800000" scaled="0"/>
          </a:gradFill>
        </p:spPr>
        <p:txBody>
          <a:bodyPr wrap="square" anchor="ctr">
            <a:normAutofit/>
          </a:bodyPr>
          <a:lstStyle>
            <a:lvl1pPr marL="0" indent="0" algn="ctr">
              <a:lnSpc>
                <a:spcPct val="100000"/>
              </a:lnSpc>
              <a:buNone/>
              <a:defRPr sz="1800" b="1">
                <a:solidFill>
                  <a:srgbClr val="FFFFFF"/>
                </a:solidFill>
              </a:defRPr>
            </a:lvl1pPr>
          </a:lstStyle>
          <a:p>
            <a:pPr lvl="0"/>
            <a:r>
              <a:rPr lang="zh-CN" altLang="en-US" dirty="0"/>
              <a:t>署名</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wrap="square">
            <a:normAutofit/>
          </a:bodyPr>
          <a:lstStyle/>
          <a:p>
            <a:r>
              <a:rPr lang="zh-CN" altLang="en-US" dirty="0"/>
              <a:t>单击此处编辑母版标题样式</a:t>
            </a:r>
            <a:endParaRPr lang="zh-CN" altLang="en-US" dirty="0"/>
          </a:p>
        </p:txBody>
      </p:sp>
      <p:sp>
        <p:nvSpPr>
          <p:cNvPr id="3" name="内容占位符 2"/>
          <p:cNvSpPr>
            <a:spLocks noGrp="1"/>
          </p:cNvSpPr>
          <p:nvPr>
            <p:ph idx="1"/>
            <p:custDataLst>
              <p:tags r:id="rId3"/>
            </p:custDataLst>
          </p:nvPr>
        </p:nvSpPr>
        <p:spPr/>
        <p:txBody>
          <a:bodyPr wrap="square">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4" name="日期占位符 3"/>
          <p:cNvSpPr>
            <a:spLocks noGrp="1"/>
          </p:cNvSpPr>
          <p:nvPr>
            <p:ph type="dt" sz="half" idx="10"/>
            <p:custDataLst>
              <p:tags r:id="rId4"/>
            </p:custDataLst>
          </p:nvPr>
        </p:nvSpPr>
        <p:spPr/>
        <p:txBody>
          <a:bodyPr wrap="square">
            <a:normAutofit/>
          </a:bodyPr>
          <a:lstStyle/>
          <a:p>
            <a:fld id="{5592522B-0F24-4480-B9DD-A9474A6880D6}"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wrap="square">
            <a:normAutofit/>
          </a:bodyPr>
          <a:lstStyle/>
          <a:p>
            <a:fld id="{BE5F26B5-172A-4DC2-B0B7-181CFC56B87C}" type="slidenum">
              <a:rPr lang="zh-CN" altLang="en-US" smtClean="0"/>
            </a:fld>
            <a:endParaRPr lang="zh-CN" altLang="en-US"/>
          </a:p>
        </p:txBody>
      </p:sp>
      <p:sp>
        <p:nvSpPr>
          <p:cNvPr id="8" name="单圆角矩形 7"/>
          <p:cNvSpPr/>
          <p:nvPr userDrawn="1"/>
        </p:nvSpPr>
        <p:spPr>
          <a:xfrm>
            <a:off x="0" y="360045"/>
            <a:ext cx="501650" cy="802005"/>
          </a:xfrm>
          <a:prstGeom prst="round1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目录">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137600" y="853200"/>
            <a:ext cx="2779200" cy="925200"/>
          </a:xfrm>
        </p:spPr>
        <p:txBody>
          <a:bodyPr wrap="square" anchor="ctr">
            <a:normAutofit/>
          </a:bodyPr>
          <a:lstStyle>
            <a:lvl1pPr>
              <a:defRPr sz="6000"/>
            </a:lvl1pPr>
          </a:lstStyle>
          <a:p>
            <a:r>
              <a:rPr lang="zh-CN" altLang="en-US" dirty="0"/>
              <a:t>标题</a:t>
            </a:r>
            <a:endParaRPr lang="zh-CN" altLang="en-US" dirty="0"/>
          </a:p>
        </p:txBody>
      </p:sp>
      <p:sp>
        <p:nvSpPr>
          <p:cNvPr id="7" name="日期占位符 3"/>
          <p:cNvSpPr>
            <a:spLocks noGrp="1"/>
          </p:cNvSpPr>
          <p:nvPr>
            <p:ph type="dt" sz="half" idx="10"/>
            <p:custDataLst>
              <p:tags r:id="rId3"/>
            </p:custDataLst>
          </p:nvPr>
        </p:nvSpPr>
        <p:spPr/>
        <p:txBody>
          <a:bodyPr wrap="square">
            <a:normAutofit/>
          </a:bodyPr>
          <a:lstStyle/>
          <a:p>
            <a:fld id="{5592522B-0F24-4480-B9DD-A9474A6880D6}" type="datetimeFigureOut">
              <a:rPr lang="zh-CN" altLang="en-US" smtClean="0"/>
            </a:fld>
            <a:endParaRPr lang="zh-CN" altLang="en-US"/>
          </a:p>
        </p:txBody>
      </p:sp>
      <p:sp>
        <p:nvSpPr>
          <p:cNvPr id="8" name="页脚占位符 4"/>
          <p:cNvSpPr>
            <a:spLocks noGrp="1"/>
          </p:cNvSpPr>
          <p:nvPr>
            <p:ph type="ftr" sz="quarter" idx="11"/>
            <p:custDataLst>
              <p:tags r:id="rId4"/>
            </p:custDataLst>
          </p:nvPr>
        </p:nvSpPr>
        <p:spPr/>
        <p:txBody>
          <a:bodyPr/>
          <a:lstStyle/>
          <a:p>
            <a:endParaRPr lang="zh-CN" altLang="en-US"/>
          </a:p>
        </p:txBody>
      </p:sp>
      <p:sp>
        <p:nvSpPr>
          <p:cNvPr id="9" name="灯片编号占位符 5"/>
          <p:cNvSpPr>
            <a:spLocks noGrp="1"/>
          </p:cNvSpPr>
          <p:nvPr>
            <p:ph type="sldNum" sz="quarter" idx="12"/>
            <p:custDataLst>
              <p:tags r:id="rId5"/>
            </p:custDataLst>
          </p:nvPr>
        </p:nvSpPr>
        <p:spPr/>
        <p:txBody>
          <a:bodyPr wrap="square">
            <a:normAutofit/>
          </a:bodyPr>
          <a:lstStyle/>
          <a:p>
            <a:fld id="{BE5F26B5-172A-4DC2-B0B7-181CFC56B87C}" type="slidenum">
              <a:rPr lang="zh-CN" altLang="en-US" smtClean="0"/>
            </a:fld>
            <a:endParaRPr lang="zh-CN" altLang="en-US"/>
          </a:p>
        </p:txBody>
      </p:sp>
      <p:sp>
        <p:nvSpPr>
          <p:cNvPr id="4" name="矩形 3"/>
          <p:cNvSpPr>
            <a:spLocks noChangeAspect="1"/>
          </p:cNvSpPr>
          <p:nvPr userDrawn="1">
            <p:custDataLst>
              <p:tags r:id="rId6"/>
            </p:custDataLst>
          </p:nvPr>
        </p:nvSpPr>
        <p:spPr>
          <a:xfrm flipH="1">
            <a:off x="10922635" y="1105535"/>
            <a:ext cx="179705" cy="179705"/>
          </a:xfrm>
          <a:prstGeom prst="rect">
            <a:avLst/>
          </a:prstGeom>
          <a:solidFill>
            <a:schemeClr val="accent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a:spLocks noChangeAspect="1"/>
          </p:cNvSpPr>
          <p:nvPr userDrawn="1">
            <p:custDataLst>
              <p:tags r:id="rId7"/>
            </p:custDataLst>
          </p:nvPr>
        </p:nvSpPr>
        <p:spPr>
          <a:xfrm flipH="1">
            <a:off x="10922635" y="1343660"/>
            <a:ext cx="179705" cy="179705"/>
          </a:xfrm>
          <a:prstGeom prst="rect">
            <a:avLst/>
          </a:prstGeom>
          <a:solidFill>
            <a:schemeClr val="accent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a:spLocks noChangeAspect="1"/>
          </p:cNvSpPr>
          <p:nvPr userDrawn="1">
            <p:custDataLst>
              <p:tags r:id="rId8"/>
            </p:custDataLst>
          </p:nvPr>
        </p:nvSpPr>
        <p:spPr>
          <a:xfrm flipH="1">
            <a:off x="10674985" y="1105535"/>
            <a:ext cx="179705" cy="179705"/>
          </a:xfrm>
          <a:prstGeom prst="rect">
            <a:avLst/>
          </a:prstGeom>
          <a:solidFill>
            <a:schemeClr val="accent1">
              <a:alpha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a:spLocks noChangeAspect="1"/>
          </p:cNvSpPr>
          <p:nvPr userDrawn="1">
            <p:custDataLst>
              <p:tags r:id="rId9"/>
            </p:custDataLst>
          </p:nvPr>
        </p:nvSpPr>
        <p:spPr>
          <a:xfrm flipH="1">
            <a:off x="10674985" y="1343660"/>
            <a:ext cx="179705" cy="179705"/>
          </a:xfrm>
          <a:prstGeom prst="rect">
            <a:avLst/>
          </a:prstGeom>
          <a:solidFill>
            <a:schemeClr val="accent1">
              <a:alpha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a:spLocks noChangeAspect="1"/>
          </p:cNvSpPr>
          <p:nvPr userDrawn="1">
            <p:custDataLst>
              <p:tags r:id="rId10"/>
            </p:custDataLst>
          </p:nvPr>
        </p:nvSpPr>
        <p:spPr>
          <a:xfrm flipH="1">
            <a:off x="10428605" y="1343660"/>
            <a:ext cx="179705" cy="179705"/>
          </a:xfrm>
          <a:prstGeom prst="rect">
            <a:avLst/>
          </a:prstGeom>
          <a:solidFill>
            <a:schemeClr val="accent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a:spLocks noChangeAspect="1"/>
          </p:cNvSpPr>
          <p:nvPr userDrawn="1">
            <p:custDataLst>
              <p:tags r:id="rId11"/>
            </p:custDataLst>
          </p:nvPr>
        </p:nvSpPr>
        <p:spPr>
          <a:xfrm flipH="1">
            <a:off x="10181590" y="1343660"/>
            <a:ext cx="179705" cy="179705"/>
          </a:xfrm>
          <a:prstGeom prst="rect">
            <a:avLst/>
          </a:prstGeom>
          <a:solidFill>
            <a:schemeClr val="accent1">
              <a:alpha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单圆角矩形 2"/>
          <p:cNvSpPr/>
          <p:nvPr userDrawn="1"/>
        </p:nvSpPr>
        <p:spPr>
          <a:xfrm>
            <a:off x="0" y="360045"/>
            <a:ext cx="501650" cy="802005"/>
          </a:xfrm>
          <a:prstGeom prst="round1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
        <p:nvSpPr>
          <p:cNvPr id="34" name="任意多边形: 形状 33"/>
          <p:cNvSpPr/>
          <p:nvPr userDrawn="1">
            <p:custDataLst>
              <p:tags r:id="rId2"/>
            </p:custDataLst>
          </p:nvPr>
        </p:nvSpPr>
        <p:spPr>
          <a:xfrm>
            <a:off x="1027" y="0"/>
            <a:ext cx="3393240" cy="6858000"/>
          </a:xfrm>
          <a:custGeom>
            <a:avLst/>
            <a:gdLst>
              <a:gd name="connsiteX0" fmla="*/ 0 w 3393240"/>
              <a:gd name="connsiteY0" fmla="*/ 0 h 6858000"/>
              <a:gd name="connsiteX1" fmla="*/ 720451 w 3393240"/>
              <a:gd name="connsiteY1" fmla="*/ 1 h 6858000"/>
              <a:gd name="connsiteX2" fmla="*/ 3393240 w 3393240"/>
              <a:gd name="connsiteY2" fmla="*/ 3421015 h 6858000"/>
              <a:gd name="connsiteX3" fmla="*/ 3391382 w 3393240"/>
              <a:gd name="connsiteY3" fmla="*/ 3422466 h 6858000"/>
              <a:gd name="connsiteX4" fmla="*/ 3393239 w 3393240"/>
              <a:gd name="connsiteY4" fmla="*/ 3423917 h 6858000"/>
              <a:gd name="connsiteX5" fmla="*/ 710239 w 3393240"/>
              <a:gd name="connsiteY5" fmla="*/ 6858000 h 6858000"/>
              <a:gd name="connsiteX6" fmla="*/ 0 w 3393240"/>
              <a:gd name="connsiteY6" fmla="*/ 6858000 h 6858000"/>
              <a:gd name="connsiteX7" fmla="*/ 0 w 3393240"/>
              <a:gd name="connsiteY7" fmla="*/ 5754817 h 6858000"/>
              <a:gd name="connsiteX8" fmla="*/ 1822233 w 3393240"/>
              <a:gd name="connsiteY8" fmla="*/ 3422467 h 6858000"/>
              <a:gd name="connsiteX9" fmla="*/ 0 w 3393240"/>
              <a:gd name="connsiteY9" fmla="*/ 1090115 h 6858000"/>
              <a:gd name="connsiteX10" fmla="*/ 0 w 3393240"/>
              <a:gd name="connsiteY10"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393240" h="6858000">
                <a:moveTo>
                  <a:pt x="0" y="0"/>
                </a:moveTo>
                <a:lnTo>
                  <a:pt x="720451" y="1"/>
                </a:lnTo>
                <a:lnTo>
                  <a:pt x="3393240" y="3421015"/>
                </a:lnTo>
                <a:lnTo>
                  <a:pt x="3391382" y="3422466"/>
                </a:lnTo>
                <a:lnTo>
                  <a:pt x="3393239" y="3423917"/>
                </a:lnTo>
                <a:lnTo>
                  <a:pt x="710239" y="6858000"/>
                </a:lnTo>
                <a:lnTo>
                  <a:pt x="0" y="6858000"/>
                </a:lnTo>
                <a:lnTo>
                  <a:pt x="0" y="5754817"/>
                </a:lnTo>
                <a:lnTo>
                  <a:pt x="1822233" y="3422467"/>
                </a:lnTo>
                <a:lnTo>
                  <a:pt x="0" y="1090115"/>
                </a:lnTo>
                <a:lnTo>
                  <a:pt x="0" y="0"/>
                </a:lnTo>
                <a:close/>
              </a:path>
            </a:pathLst>
          </a:custGeom>
          <a:noFill/>
          <a:ln>
            <a:gradFill>
              <a:gsLst>
                <a:gs pos="0">
                  <a:schemeClr val="accent1">
                    <a:alpha val="5000"/>
                  </a:schemeClr>
                </a:gs>
                <a:gs pos="100000">
                  <a:schemeClr val="accent1">
                    <a:alpha val="50000"/>
                  </a:schemeClr>
                </a:gs>
              </a:gsLst>
              <a:lin ang="5160000" scaled="1"/>
            </a:gradFill>
          </a:ln>
        </p:spPr>
        <p:style>
          <a:lnRef idx="2">
            <a:schemeClr val="accent1">
              <a:shade val="15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sym typeface="+mn-ea"/>
            </a:endParaRPr>
          </a:p>
        </p:txBody>
      </p:sp>
      <p:sp>
        <p:nvSpPr>
          <p:cNvPr id="40" name="任意多边形: 形状 39"/>
          <p:cNvSpPr/>
          <p:nvPr userDrawn="1">
            <p:custDataLst>
              <p:tags r:id="rId3"/>
            </p:custDataLst>
          </p:nvPr>
        </p:nvSpPr>
        <p:spPr>
          <a:xfrm>
            <a:off x="319213" y="1"/>
            <a:ext cx="4253614" cy="6858000"/>
          </a:xfrm>
          <a:custGeom>
            <a:avLst/>
            <a:gdLst>
              <a:gd name="connsiteX0" fmla="*/ 0 w 4253614"/>
              <a:gd name="connsiteY0" fmla="*/ 0 h 6858000"/>
              <a:gd name="connsiteX1" fmla="*/ 1572141 w 4253614"/>
              <a:gd name="connsiteY1" fmla="*/ 0 h 6858000"/>
              <a:gd name="connsiteX2" fmla="*/ 4253613 w 4253614"/>
              <a:gd name="connsiteY2" fmla="*/ 3432127 h 6858000"/>
              <a:gd name="connsiteX3" fmla="*/ 4251756 w 4253614"/>
              <a:gd name="connsiteY3" fmla="*/ 3433579 h 6858000"/>
              <a:gd name="connsiteX4" fmla="*/ 4253614 w 4253614"/>
              <a:gd name="connsiteY4" fmla="*/ 3435029 h 6858000"/>
              <a:gd name="connsiteX5" fmla="*/ 1579296 w 4253614"/>
              <a:gd name="connsiteY5" fmla="*/ 6858000 h 6858000"/>
              <a:gd name="connsiteX6" fmla="*/ 7155 w 4253614"/>
              <a:gd name="connsiteY6" fmla="*/ 6857999 h 6858000"/>
              <a:gd name="connsiteX7" fmla="*/ 2682607 w 4253614"/>
              <a:gd name="connsiteY7" fmla="*/ 3433579 h 6858000"/>
              <a:gd name="connsiteX8" fmla="*/ 0 w 4253614"/>
              <a:gd name="connsiteY8"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53614" h="6858000">
                <a:moveTo>
                  <a:pt x="0" y="0"/>
                </a:moveTo>
                <a:lnTo>
                  <a:pt x="1572141" y="0"/>
                </a:lnTo>
                <a:lnTo>
                  <a:pt x="4253613" y="3432127"/>
                </a:lnTo>
                <a:lnTo>
                  <a:pt x="4251756" y="3433579"/>
                </a:lnTo>
                <a:lnTo>
                  <a:pt x="4253614" y="3435029"/>
                </a:lnTo>
                <a:lnTo>
                  <a:pt x="1579296" y="6858000"/>
                </a:lnTo>
                <a:lnTo>
                  <a:pt x="7155" y="6857999"/>
                </a:lnTo>
                <a:lnTo>
                  <a:pt x="2682607" y="3433579"/>
                </a:lnTo>
                <a:lnTo>
                  <a:pt x="0" y="0"/>
                </a:lnTo>
                <a:close/>
              </a:path>
            </a:pathLst>
          </a:custGeom>
          <a:solidFill>
            <a:schemeClr val="accent1">
              <a:alpha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lvl="0" algn="ctr"/>
            <a:endParaRPr lang="zh-CN" altLang="en-US"/>
          </a:p>
        </p:txBody>
      </p:sp>
      <p:sp>
        <p:nvSpPr>
          <p:cNvPr id="37" name="任意多边形: 形状 36"/>
          <p:cNvSpPr/>
          <p:nvPr userDrawn="1">
            <p:custDataLst>
              <p:tags r:id="rId4"/>
            </p:custDataLst>
          </p:nvPr>
        </p:nvSpPr>
        <p:spPr>
          <a:xfrm>
            <a:off x="1026" y="0"/>
            <a:ext cx="3856790" cy="6858000"/>
          </a:xfrm>
          <a:custGeom>
            <a:avLst/>
            <a:gdLst>
              <a:gd name="connsiteX0" fmla="*/ 1183999 w 3856790"/>
              <a:gd name="connsiteY0" fmla="*/ 0 h 6858000"/>
              <a:gd name="connsiteX1" fmla="*/ 3856790 w 3856790"/>
              <a:gd name="connsiteY1" fmla="*/ 3421016 h 6858000"/>
              <a:gd name="connsiteX2" fmla="*/ 3854932 w 3856790"/>
              <a:gd name="connsiteY2" fmla="*/ 3422467 h 6858000"/>
              <a:gd name="connsiteX3" fmla="*/ 3856789 w 3856790"/>
              <a:gd name="connsiteY3" fmla="*/ 3423919 h 6858000"/>
              <a:gd name="connsiteX4" fmla="*/ 1173791 w 3856790"/>
              <a:gd name="connsiteY4" fmla="*/ 6858000 h 6858000"/>
              <a:gd name="connsiteX5" fmla="*/ 0 w 3856790"/>
              <a:gd name="connsiteY5" fmla="*/ 6858000 h 6858000"/>
              <a:gd name="connsiteX6" fmla="*/ 0 w 3856790"/>
              <a:gd name="connsiteY6" fmla="*/ 6348134 h 6858000"/>
              <a:gd name="connsiteX7" fmla="*/ 2285782 w 3856790"/>
              <a:gd name="connsiteY7" fmla="*/ 3422467 h 6858000"/>
              <a:gd name="connsiteX8" fmla="*/ 0 w 3856790"/>
              <a:gd name="connsiteY8" fmla="*/ 496800 h 6858000"/>
              <a:gd name="connsiteX9" fmla="*/ 0 w 3856790"/>
              <a:gd name="connsiteY9" fmla="*/ 1 h 6858000"/>
              <a:gd name="connsiteX10" fmla="*/ 1183999 w 3856790"/>
              <a:gd name="connsiteY10"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856790" h="6858000">
                <a:moveTo>
                  <a:pt x="1183999" y="0"/>
                </a:moveTo>
                <a:lnTo>
                  <a:pt x="3856790" y="3421016"/>
                </a:lnTo>
                <a:lnTo>
                  <a:pt x="3854932" y="3422467"/>
                </a:lnTo>
                <a:lnTo>
                  <a:pt x="3856789" y="3423919"/>
                </a:lnTo>
                <a:lnTo>
                  <a:pt x="1173791" y="6858000"/>
                </a:lnTo>
                <a:lnTo>
                  <a:pt x="0" y="6858000"/>
                </a:lnTo>
                <a:lnTo>
                  <a:pt x="0" y="6348134"/>
                </a:lnTo>
                <a:lnTo>
                  <a:pt x="2285782" y="3422467"/>
                </a:lnTo>
                <a:lnTo>
                  <a:pt x="0" y="496800"/>
                </a:lnTo>
                <a:lnTo>
                  <a:pt x="0" y="1"/>
                </a:lnTo>
                <a:lnTo>
                  <a:pt x="1183999" y="0"/>
                </a:lnTo>
                <a:close/>
              </a:path>
            </a:pathLst>
          </a:custGeom>
          <a:gradFill>
            <a:gsLst>
              <a:gs pos="0">
                <a:schemeClr val="accent1">
                  <a:lumMod val="65000"/>
                  <a:lumOff val="35000"/>
                </a:schemeClr>
              </a:gs>
              <a:gs pos="100000">
                <a:schemeClr val="accent1"/>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lvl="0" algn="ctr"/>
            <a:endParaRPr lang="zh-CN" altLang="en-US"/>
          </a:p>
        </p:txBody>
      </p:sp>
      <p:sp>
        <p:nvSpPr>
          <p:cNvPr id="7" name="矩形 6"/>
          <p:cNvSpPr>
            <a:spLocks noChangeAspect="1"/>
          </p:cNvSpPr>
          <p:nvPr userDrawn="1">
            <p:custDataLst>
              <p:tags r:id="rId5"/>
            </p:custDataLst>
          </p:nvPr>
        </p:nvSpPr>
        <p:spPr>
          <a:xfrm flipH="1">
            <a:off x="11382893" y="5866374"/>
            <a:ext cx="180000" cy="180000"/>
          </a:xfrm>
          <a:prstGeom prst="rect">
            <a:avLst/>
          </a:prstGeom>
          <a:solidFill>
            <a:schemeClr val="accent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a:spLocks noChangeAspect="1"/>
          </p:cNvSpPr>
          <p:nvPr userDrawn="1">
            <p:custDataLst>
              <p:tags r:id="rId6"/>
            </p:custDataLst>
          </p:nvPr>
        </p:nvSpPr>
        <p:spPr>
          <a:xfrm flipH="1">
            <a:off x="11382893" y="6104504"/>
            <a:ext cx="180000" cy="180000"/>
          </a:xfrm>
          <a:prstGeom prst="rect">
            <a:avLst/>
          </a:prstGeom>
          <a:solidFill>
            <a:schemeClr val="accent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9"/>
          <p:cNvSpPr>
            <a:spLocks noChangeAspect="1"/>
          </p:cNvSpPr>
          <p:nvPr userDrawn="1">
            <p:custDataLst>
              <p:tags r:id="rId7"/>
            </p:custDataLst>
          </p:nvPr>
        </p:nvSpPr>
        <p:spPr>
          <a:xfrm flipH="1">
            <a:off x="11135238" y="5866374"/>
            <a:ext cx="180000" cy="180000"/>
          </a:xfrm>
          <a:prstGeom prst="rect">
            <a:avLst/>
          </a:prstGeom>
          <a:solidFill>
            <a:schemeClr val="accent1">
              <a:alpha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a:spLocks noChangeAspect="1"/>
          </p:cNvSpPr>
          <p:nvPr userDrawn="1">
            <p:custDataLst>
              <p:tags r:id="rId8"/>
            </p:custDataLst>
          </p:nvPr>
        </p:nvSpPr>
        <p:spPr>
          <a:xfrm flipH="1">
            <a:off x="11135238" y="6104504"/>
            <a:ext cx="180000" cy="180000"/>
          </a:xfrm>
          <a:prstGeom prst="rect">
            <a:avLst/>
          </a:prstGeom>
          <a:solidFill>
            <a:schemeClr val="accent1">
              <a:alpha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a:spLocks noChangeAspect="1"/>
          </p:cNvSpPr>
          <p:nvPr userDrawn="1">
            <p:custDataLst>
              <p:tags r:id="rId9"/>
            </p:custDataLst>
          </p:nvPr>
        </p:nvSpPr>
        <p:spPr>
          <a:xfrm flipH="1">
            <a:off x="10888956" y="6104504"/>
            <a:ext cx="180000" cy="180000"/>
          </a:xfrm>
          <a:prstGeom prst="rect">
            <a:avLst/>
          </a:prstGeom>
          <a:solidFill>
            <a:schemeClr val="accent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a:spLocks noChangeAspect="1"/>
          </p:cNvSpPr>
          <p:nvPr userDrawn="1">
            <p:custDataLst>
              <p:tags r:id="rId10"/>
            </p:custDataLst>
          </p:nvPr>
        </p:nvSpPr>
        <p:spPr>
          <a:xfrm flipH="1">
            <a:off x="10641837" y="6104504"/>
            <a:ext cx="180000" cy="180000"/>
          </a:xfrm>
          <a:prstGeom prst="rect">
            <a:avLst/>
          </a:prstGeom>
          <a:solidFill>
            <a:schemeClr val="accent1">
              <a:alpha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userDrawn="1">
            <p:custDataLst>
              <p:tags r:id="rId11"/>
            </p:custDataLst>
          </p:nvPr>
        </p:nvSpPr>
        <p:spPr>
          <a:xfrm flipH="1">
            <a:off x="5564051" y="3197355"/>
            <a:ext cx="2484000" cy="18000"/>
          </a:xfrm>
          <a:prstGeom prst="rect">
            <a:avLst/>
          </a:prstGeom>
          <a:solidFill>
            <a:schemeClr val="accent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 1"/>
          <p:cNvSpPr>
            <a:spLocks noGrp="1"/>
          </p:cNvSpPr>
          <p:nvPr>
            <p:ph type="title"/>
            <p:custDataLst>
              <p:tags r:id="rId12"/>
            </p:custDataLst>
          </p:nvPr>
        </p:nvSpPr>
        <p:spPr>
          <a:xfrm>
            <a:off x="5436000" y="3600000"/>
            <a:ext cx="6534000" cy="2055600"/>
          </a:xfrm>
        </p:spPr>
        <p:txBody>
          <a:bodyPr wrap="square" anchor="t">
            <a:normAutofit/>
          </a:bodyPr>
          <a:lstStyle>
            <a:lvl1pPr algn="l">
              <a:defRPr sz="6000"/>
            </a:lvl1pPr>
          </a:lstStyle>
          <a:p>
            <a:r>
              <a:rPr lang="zh-CN" altLang="en-US" dirty="0"/>
              <a:t>单击此处编辑母版标题样式</a:t>
            </a:r>
            <a:endParaRPr lang="zh-CN" altLang="en-US" dirty="0"/>
          </a:p>
        </p:txBody>
      </p:sp>
      <p:sp>
        <p:nvSpPr>
          <p:cNvPr id="8" name="节编号 3"/>
          <p:cNvSpPr>
            <a:spLocks noGrp="1"/>
          </p:cNvSpPr>
          <p:nvPr>
            <p:ph type="body" sz="quarter" idx="13" hasCustomPrompt="1"/>
            <p:custDataLst>
              <p:tags r:id="rId13"/>
            </p:custDataLst>
          </p:nvPr>
        </p:nvSpPr>
        <p:spPr>
          <a:xfrm>
            <a:off x="5436000" y="2005200"/>
            <a:ext cx="3895200" cy="831600"/>
          </a:xfrm>
        </p:spPr>
        <p:txBody>
          <a:bodyPr wrap="none" anchor="b">
            <a:normAutofit/>
          </a:bodyPr>
          <a:lstStyle>
            <a:lvl1pPr marL="0" indent="0" algn="l">
              <a:buNone/>
              <a:defRPr sz="4800" b="1">
                <a:solidFill>
                  <a:schemeClr val="accent1">
                    <a:lumMod val="60000"/>
                    <a:lumOff val="40000"/>
                  </a:schemeClr>
                </a:solidFill>
              </a:defRPr>
            </a:lvl1pPr>
          </a:lstStyle>
          <a:p>
            <a:pPr lvl="0"/>
            <a:r>
              <a:rPr lang="zh-CN" altLang="en-US" dirty="0"/>
              <a:t>节编号</a:t>
            </a:r>
            <a:endParaRPr lang="zh-CN" altLang="en-US" dirty="0"/>
          </a:p>
        </p:txBody>
      </p:sp>
      <p:sp>
        <p:nvSpPr>
          <p:cNvPr id="4" name="日期占位符 4"/>
          <p:cNvSpPr>
            <a:spLocks noGrp="1"/>
          </p:cNvSpPr>
          <p:nvPr>
            <p:ph type="dt" sz="half" idx="10"/>
            <p:custDataLst>
              <p:tags r:id="rId14"/>
            </p:custDataLst>
          </p:nvPr>
        </p:nvSpPr>
        <p:spPr/>
        <p:txBody>
          <a:bodyPr wrap="square">
            <a:normAutofit/>
          </a:bodyPr>
          <a:lstStyle/>
          <a:p>
            <a:fld id="{5592522B-0F24-4480-B9DD-A9474A6880D6}" type="datetimeFigureOut">
              <a:rPr lang="zh-CN" altLang="en-US" smtClean="0"/>
            </a:fld>
            <a:endParaRPr lang="zh-CN" altLang="en-US"/>
          </a:p>
        </p:txBody>
      </p:sp>
      <p:sp>
        <p:nvSpPr>
          <p:cNvPr id="5" name="页脚占位符 5"/>
          <p:cNvSpPr>
            <a:spLocks noGrp="1"/>
          </p:cNvSpPr>
          <p:nvPr>
            <p:ph type="ftr" sz="quarter" idx="11"/>
            <p:custDataLst>
              <p:tags r:id="rId15"/>
            </p:custDataLst>
          </p:nvPr>
        </p:nvSpPr>
        <p:spPr/>
        <p:txBody>
          <a:bodyPr/>
          <a:lstStyle/>
          <a:p>
            <a:endParaRPr lang="zh-CN" altLang="en-US"/>
          </a:p>
        </p:txBody>
      </p:sp>
      <p:sp>
        <p:nvSpPr>
          <p:cNvPr id="6" name="灯片编号占位符 6"/>
          <p:cNvSpPr>
            <a:spLocks noGrp="1"/>
          </p:cNvSpPr>
          <p:nvPr>
            <p:ph type="sldNum" sz="quarter" idx="12"/>
            <p:custDataLst>
              <p:tags r:id="rId16"/>
            </p:custDataLst>
          </p:nvPr>
        </p:nvSpPr>
        <p:spPr/>
        <p:txBody>
          <a:bodyPr wrap="square">
            <a:normAutofit/>
          </a:bodyPr>
          <a:lstStyle/>
          <a:p>
            <a:fld id="{BE5F26B5-172A-4DC2-B0B7-181CFC56B87C}"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wrap="square" lIns="0" tIns="0" rIns="0" bIns="0" rtlCol="0" anchor="b">
            <a:normAutofit/>
          </a:bodyPr>
          <a:lstStyle>
            <a:lvl1pPr>
              <a:defRPr lang="zh-CN" altLang="en-US" dirty="0"/>
            </a:lvl1pPr>
          </a:lstStyle>
          <a:p>
            <a:pPr lvl="0"/>
            <a:r>
              <a:rPr lang="zh-CN" altLang="en-US" dirty="0"/>
              <a:t>单击此处编辑母版标题样式</a:t>
            </a:r>
            <a:endParaRPr lang="zh-CN" altLang="en-US" dirty="0"/>
          </a:p>
        </p:txBody>
      </p:sp>
      <p:sp>
        <p:nvSpPr>
          <p:cNvPr id="3" name="内容占位符 2"/>
          <p:cNvSpPr>
            <a:spLocks noGrp="1"/>
          </p:cNvSpPr>
          <p:nvPr>
            <p:ph sz="half" idx="1"/>
            <p:custDataLst>
              <p:tags r:id="rId3"/>
            </p:custDataLst>
          </p:nvPr>
        </p:nvSpPr>
        <p:spPr>
          <a:xfrm>
            <a:off x="695960" y="1301750"/>
            <a:ext cx="5323840" cy="4875850"/>
          </a:xfrm>
        </p:spPr>
        <p:txBody>
          <a:bodyPr wrap="square">
            <a:normAutofit/>
          </a:body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4" name="内容占位符 3"/>
          <p:cNvSpPr>
            <a:spLocks noGrp="1"/>
          </p:cNvSpPr>
          <p:nvPr>
            <p:ph sz="half" idx="2"/>
            <p:custDataLst>
              <p:tags r:id="rId4"/>
            </p:custDataLst>
          </p:nvPr>
        </p:nvSpPr>
        <p:spPr>
          <a:xfrm>
            <a:off x="6172200" y="1301750"/>
            <a:ext cx="5323840" cy="4875850"/>
          </a:xfrm>
        </p:spPr>
        <p:txBody>
          <a:bodyPr wrap="square">
            <a:normAutofit/>
          </a:body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5" name="日期占位符 4"/>
          <p:cNvSpPr>
            <a:spLocks noGrp="1"/>
          </p:cNvSpPr>
          <p:nvPr>
            <p:ph type="dt" sz="half" idx="10"/>
            <p:custDataLst>
              <p:tags r:id="rId5"/>
            </p:custDataLst>
          </p:nvPr>
        </p:nvSpPr>
        <p:spPr/>
        <p:txBody>
          <a:bodyPr wrap="square">
            <a:normAutofit/>
          </a:bodyPr>
          <a:lstStyle/>
          <a:p>
            <a:fld id="{5592522B-0F24-4480-B9DD-A9474A6880D6}"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wrap="square">
            <a:normAutofit/>
          </a:bodyPr>
          <a:lstStyle/>
          <a:p>
            <a:fld id="{BE5F26B5-172A-4DC2-B0B7-181CFC56B87C}" type="slidenum">
              <a:rPr lang="zh-CN" altLang="en-US" smtClean="0"/>
            </a:fld>
            <a:endParaRPr lang="zh-CN" altLang="en-US"/>
          </a:p>
        </p:txBody>
      </p:sp>
      <p:sp>
        <p:nvSpPr>
          <p:cNvPr id="8" name="单圆角矩形 7"/>
          <p:cNvSpPr/>
          <p:nvPr userDrawn="1"/>
        </p:nvSpPr>
        <p:spPr>
          <a:xfrm>
            <a:off x="0" y="360045"/>
            <a:ext cx="501650" cy="802005"/>
          </a:xfrm>
          <a:prstGeom prst="round1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比较">
    <p:spTree>
      <p:nvGrpSpPr>
        <p:cNvPr id="1" name=""/>
        <p:cNvGrpSpPr/>
        <p:nvPr/>
      </p:nvGrpSpPr>
      <p:grpSpPr>
        <a:xfrm>
          <a:off x="0" y="0"/>
          <a:ext cx="0" cy="0"/>
          <a:chOff x="0" y="0"/>
          <a:chExt cx="0" cy="0"/>
        </a:xfrm>
      </p:grpSpPr>
      <p:sp>
        <p:nvSpPr>
          <p:cNvPr id="3" name="文本占位符 2"/>
          <p:cNvSpPr>
            <a:spLocks noGrp="1"/>
          </p:cNvSpPr>
          <p:nvPr>
            <p:ph type="body" idx="1" hasCustomPrompt="1"/>
            <p:custDataLst>
              <p:tags r:id="rId2"/>
            </p:custDataLst>
          </p:nvPr>
        </p:nvSpPr>
        <p:spPr>
          <a:xfrm>
            <a:off x="695960" y="1301750"/>
            <a:ext cx="5323840" cy="411303"/>
          </a:xfrm>
        </p:spPr>
        <p:txBody>
          <a:bodyPr wrap="square" anchor="b">
            <a:norm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单击此处编辑母版标题样式</a:t>
            </a:r>
            <a:endParaRPr lang="zh-CN" altLang="en-US" dirty="0"/>
          </a:p>
        </p:txBody>
      </p:sp>
      <p:sp>
        <p:nvSpPr>
          <p:cNvPr id="4" name="内容占位符 3"/>
          <p:cNvSpPr>
            <a:spLocks noGrp="1"/>
          </p:cNvSpPr>
          <p:nvPr>
            <p:ph sz="half" idx="2"/>
            <p:custDataLst>
              <p:tags r:id="rId3"/>
            </p:custDataLst>
          </p:nvPr>
        </p:nvSpPr>
        <p:spPr>
          <a:xfrm>
            <a:off x="695960" y="1875099"/>
            <a:ext cx="5323840" cy="4300276"/>
          </a:xfrm>
        </p:spPr>
        <p:txBody>
          <a:bodyPr wrap="square">
            <a:normAutofit/>
          </a:bodyPr>
          <a:lstStyle>
            <a:lvl1pPr>
              <a:defRPr sz="2200"/>
            </a:lvl1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5" name="文本占位符 4"/>
          <p:cNvSpPr>
            <a:spLocks noGrp="1"/>
          </p:cNvSpPr>
          <p:nvPr>
            <p:ph type="body" sz="quarter" idx="3" hasCustomPrompt="1"/>
            <p:custDataLst>
              <p:tags r:id="rId4"/>
            </p:custDataLst>
          </p:nvPr>
        </p:nvSpPr>
        <p:spPr>
          <a:xfrm>
            <a:off x="6172200" y="1301750"/>
            <a:ext cx="5323840" cy="411303"/>
          </a:xfrm>
        </p:spPr>
        <p:txBody>
          <a:bodyPr wrap="square" anchor="b">
            <a:norm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单击此处编辑母版标题样式</a:t>
            </a:r>
            <a:endParaRPr lang="zh-CN" altLang="en-US" dirty="0"/>
          </a:p>
        </p:txBody>
      </p:sp>
      <p:sp>
        <p:nvSpPr>
          <p:cNvPr id="6" name="内容占位符 5"/>
          <p:cNvSpPr>
            <a:spLocks noGrp="1"/>
          </p:cNvSpPr>
          <p:nvPr>
            <p:ph sz="quarter" idx="4"/>
            <p:custDataLst>
              <p:tags r:id="rId5"/>
            </p:custDataLst>
          </p:nvPr>
        </p:nvSpPr>
        <p:spPr>
          <a:xfrm>
            <a:off x="6172200" y="1875099"/>
            <a:ext cx="5323840" cy="4300276"/>
          </a:xfrm>
        </p:spPr>
        <p:txBody>
          <a:bodyPr wrap="square">
            <a:normAutofit/>
          </a:bodyPr>
          <a:lstStyle>
            <a:lvl1pPr>
              <a:defRPr sz="2200"/>
            </a:lvl1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7" name="日期占位符 6"/>
          <p:cNvSpPr>
            <a:spLocks noGrp="1"/>
          </p:cNvSpPr>
          <p:nvPr>
            <p:ph type="dt" sz="half" idx="10"/>
            <p:custDataLst>
              <p:tags r:id="rId6"/>
            </p:custDataLst>
          </p:nvPr>
        </p:nvSpPr>
        <p:spPr/>
        <p:txBody>
          <a:bodyPr wrap="square">
            <a:normAutofit/>
          </a:bodyPr>
          <a:lstStyle/>
          <a:p>
            <a:fld id="{5592522B-0F24-4480-B9DD-A9474A6880D6}" type="datetimeFigureOut">
              <a:rPr lang="zh-CN" altLang="en-US" smtClean="0"/>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wrap="square">
            <a:normAutofit/>
          </a:bodyPr>
          <a:lstStyle/>
          <a:p>
            <a:fld id="{BE5F26B5-172A-4DC2-B0B7-181CFC56B87C}" type="slidenum">
              <a:rPr lang="zh-CN" altLang="en-US" smtClean="0"/>
            </a:fld>
            <a:endParaRPr lang="zh-CN" altLang="en-US"/>
          </a:p>
        </p:txBody>
      </p:sp>
      <p:sp>
        <p:nvSpPr>
          <p:cNvPr id="10" name="标题 9"/>
          <p:cNvSpPr>
            <a:spLocks noGrp="1"/>
          </p:cNvSpPr>
          <p:nvPr>
            <p:ph type="title"/>
            <p:custDataLst>
              <p:tags r:id="rId9"/>
            </p:custDataLst>
          </p:nvPr>
        </p:nvSpPr>
        <p:spPr/>
        <p:txBody>
          <a:bodyPr/>
          <a:lstStyle/>
          <a:p>
            <a:r>
              <a:rPr lang="zh-CN" altLang="en-US"/>
              <a:t>单击此处编辑母版标题样式</a:t>
            </a:r>
            <a:endParaRPr lang="zh-CN" altLang="en-US"/>
          </a:p>
        </p:txBody>
      </p:sp>
      <p:sp>
        <p:nvSpPr>
          <p:cNvPr id="2" name="单圆角矩形 1"/>
          <p:cNvSpPr/>
          <p:nvPr userDrawn="1"/>
        </p:nvSpPr>
        <p:spPr>
          <a:xfrm>
            <a:off x="0" y="360045"/>
            <a:ext cx="501650" cy="802005"/>
          </a:xfrm>
          <a:prstGeom prst="round1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wrap="square">
            <a:normAutofit/>
          </a:body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3"/>
            </p:custDataLst>
          </p:nvPr>
        </p:nvSpPr>
        <p:spPr/>
        <p:txBody>
          <a:bodyPr wrap="square">
            <a:normAutofit/>
          </a:bodyPr>
          <a:lstStyle/>
          <a:p>
            <a:fld id="{5592522B-0F24-4480-B9DD-A9474A6880D6}"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wrap="square">
            <a:normAutofit/>
          </a:bodyPr>
          <a:lstStyle/>
          <a:p>
            <a:fld id="{BE5F26B5-172A-4DC2-B0B7-181CFC56B87C}" type="slidenum">
              <a:rPr lang="zh-CN" altLang="en-US" smtClean="0"/>
            </a:fld>
            <a:endParaRPr lang="zh-CN" altLang="en-US"/>
          </a:p>
        </p:txBody>
      </p:sp>
      <p:sp>
        <p:nvSpPr>
          <p:cNvPr id="8" name="单圆角矩形 7"/>
          <p:cNvSpPr/>
          <p:nvPr userDrawn="1"/>
        </p:nvSpPr>
        <p:spPr>
          <a:xfrm>
            <a:off x="0" y="360045"/>
            <a:ext cx="501650" cy="802005"/>
          </a:xfrm>
          <a:prstGeom prst="round1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wrap="square">
            <a:normAutofit/>
          </a:bodyPr>
          <a:lstStyle/>
          <a:p>
            <a:fld id="{5592522B-0F24-4480-B9DD-A9474A6880D6}" type="datetimeFigureOut">
              <a:rPr lang="zh-CN" altLang="en-US" smtClean="0"/>
            </a:fld>
            <a:endParaRPr lang="zh-CN" altLang="en-US" dirty="0"/>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wrap="square">
            <a:normAutofit/>
          </a:bodyPr>
          <a:lstStyle/>
          <a:p>
            <a:fld id="{BE5F26B5-172A-4DC2-B0B7-181CFC56B87C}" type="slidenum">
              <a:rPr lang="zh-CN" altLang="en-US" smtClean="0"/>
            </a:fld>
            <a:endParaRPr lang="zh-CN" altLang="en-US"/>
          </a:p>
        </p:txBody>
      </p:sp>
      <p:sp>
        <p:nvSpPr>
          <p:cNvPr id="8" name="单圆角矩形 7"/>
          <p:cNvSpPr/>
          <p:nvPr userDrawn="1"/>
        </p:nvSpPr>
        <p:spPr>
          <a:xfrm>
            <a:off x="0" y="360045"/>
            <a:ext cx="501650" cy="802005"/>
          </a:xfrm>
          <a:prstGeom prst="round1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仅内容">
    <p:spTree>
      <p:nvGrpSpPr>
        <p:cNvPr id="1" name=""/>
        <p:cNvGrpSpPr/>
        <p:nvPr/>
      </p:nvGrpSpPr>
      <p:grpSpPr>
        <a:xfrm>
          <a:off x="0" y="0"/>
          <a:ext cx="0" cy="0"/>
          <a:chOff x="0" y="0"/>
          <a:chExt cx="0" cy="0"/>
        </a:xfrm>
      </p:grpSpPr>
      <p:sp>
        <p:nvSpPr>
          <p:cNvPr id="3" name="内容占位符 1"/>
          <p:cNvSpPr>
            <a:spLocks noGrp="1"/>
          </p:cNvSpPr>
          <p:nvPr>
            <p:ph idx="1"/>
            <p:custDataLst>
              <p:tags r:id="rId2"/>
            </p:custDataLst>
          </p:nvPr>
        </p:nvSpPr>
        <p:spPr>
          <a:xfrm>
            <a:off x="695960" y="360045"/>
            <a:ext cx="10801985" cy="5817870"/>
          </a:xfrm>
        </p:spPr>
        <p:txBody>
          <a:bodyPr wrap="square">
            <a:normAutofit/>
          </a:body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4" name="日期占位符 2"/>
          <p:cNvSpPr>
            <a:spLocks noGrp="1"/>
          </p:cNvSpPr>
          <p:nvPr>
            <p:ph type="dt" sz="half" idx="10"/>
            <p:custDataLst>
              <p:tags r:id="rId3"/>
            </p:custDataLst>
          </p:nvPr>
        </p:nvSpPr>
        <p:spPr/>
        <p:txBody>
          <a:bodyPr wrap="square">
            <a:normAutofit/>
          </a:bodyPr>
          <a:lstStyle/>
          <a:p>
            <a:fld id="{5592522B-0F24-4480-B9DD-A9474A6880D6}" type="datetimeFigureOut">
              <a:rPr lang="zh-CN" altLang="en-US" smtClean="0"/>
            </a:fld>
            <a:endParaRPr lang="zh-CN" altLang="en-US"/>
          </a:p>
        </p:txBody>
      </p:sp>
      <p:sp>
        <p:nvSpPr>
          <p:cNvPr id="5" name="页脚占位符 3"/>
          <p:cNvSpPr>
            <a:spLocks noGrp="1"/>
          </p:cNvSpPr>
          <p:nvPr>
            <p:ph type="ftr" sz="quarter" idx="11"/>
            <p:custDataLst>
              <p:tags r:id="rId4"/>
            </p:custDataLst>
          </p:nvPr>
        </p:nvSpPr>
        <p:spPr/>
        <p:txBody>
          <a:bodyPr/>
          <a:lstStyle/>
          <a:p>
            <a:endParaRPr lang="zh-CN" altLang="en-US"/>
          </a:p>
        </p:txBody>
      </p:sp>
      <p:sp>
        <p:nvSpPr>
          <p:cNvPr id="6" name="灯片编号占位符 4"/>
          <p:cNvSpPr>
            <a:spLocks noGrp="1"/>
          </p:cNvSpPr>
          <p:nvPr>
            <p:ph type="sldNum" sz="quarter" idx="12"/>
            <p:custDataLst>
              <p:tags r:id="rId5"/>
            </p:custDataLst>
          </p:nvPr>
        </p:nvSpPr>
        <p:spPr/>
        <p:txBody>
          <a:bodyPr wrap="square">
            <a:normAutofit/>
          </a:bodyPr>
          <a:lstStyle/>
          <a:p>
            <a:fld id="{BE5F26B5-172A-4DC2-B0B7-181CFC56B87C}" type="slidenum">
              <a:rPr lang="zh-CN" altLang="en-US" smtClean="0"/>
            </a:fld>
            <a:endParaRPr lang="zh-CN" altLang="en-US"/>
          </a:p>
        </p:txBody>
      </p:sp>
      <p:sp>
        <p:nvSpPr>
          <p:cNvPr id="8" name="单圆角矩形 7"/>
          <p:cNvSpPr/>
          <p:nvPr userDrawn="1"/>
        </p:nvSpPr>
        <p:spPr>
          <a:xfrm>
            <a:off x="0" y="360045"/>
            <a:ext cx="501650" cy="802005"/>
          </a:xfrm>
          <a:prstGeom prst="round1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6" Type="http://schemas.openxmlformats.org/officeDocument/2006/relationships/theme" Target="../theme/theme1.xml"/><Relationship Id="rId25" Type="http://schemas.openxmlformats.org/officeDocument/2006/relationships/tags" Target="../tags/tag104.xml"/><Relationship Id="rId24" Type="http://schemas.openxmlformats.org/officeDocument/2006/relationships/tags" Target="../tags/tag103.xml"/><Relationship Id="rId23" Type="http://schemas.openxmlformats.org/officeDocument/2006/relationships/tags" Target="../tags/tag102.xml"/><Relationship Id="rId22" Type="http://schemas.openxmlformats.org/officeDocument/2006/relationships/tags" Target="../tags/tag101.xml"/><Relationship Id="rId21" Type="http://schemas.openxmlformats.org/officeDocument/2006/relationships/tags" Target="../tags/tag100.xml"/><Relationship Id="rId20" Type="http://schemas.openxmlformats.org/officeDocument/2006/relationships/tags" Target="../tags/tag99.xml"/><Relationship Id="rId2" Type="http://schemas.openxmlformats.org/officeDocument/2006/relationships/slideLayout" Target="../slideLayouts/slideLayout2.xml"/><Relationship Id="rId19" Type="http://schemas.openxmlformats.org/officeDocument/2006/relationships/tags" Target="../tags/tag98.xml"/><Relationship Id="rId18" Type="http://schemas.openxmlformats.org/officeDocument/2006/relationships/tags" Target="../tags/tag97.xml"/><Relationship Id="rId17" Type="http://schemas.openxmlformats.org/officeDocument/2006/relationships/tags" Target="../tags/tag96.xml"/><Relationship Id="rId16" Type="http://schemas.openxmlformats.org/officeDocument/2006/relationships/tags" Target="../tags/tag95.xml"/><Relationship Id="rId15" Type="http://schemas.openxmlformats.org/officeDocument/2006/relationships/tags" Target="../tags/tag94.xml"/><Relationship Id="rId14" Type="http://schemas.openxmlformats.org/officeDocument/2006/relationships/tags" Target="../tags/tag93.xml"/><Relationship Id="rId13" Type="http://schemas.openxmlformats.org/officeDocument/2006/relationships/tags" Target="../tags/tag92.xml"/><Relationship Id="rId12" Type="http://schemas.openxmlformats.org/officeDocument/2006/relationships/tags" Target="../tags/tag9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任意多边形: 形状 27"/>
          <p:cNvSpPr/>
          <p:nvPr userDrawn="1">
            <p:custDataLst>
              <p:tags r:id="rId12"/>
            </p:custDataLst>
          </p:nvPr>
        </p:nvSpPr>
        <p:spPr>
          <a:xfrm>
            <a:off x="6917887" y="2"/>
            <a:ext cx="2686050" cy="6858000"/>
          </a:xfrm>
          <a:custGeom>
            <a:avLst/>
            <a:gdLst>
              <a:gd name="connsiteX0" fmla="*/ 23 w 4230"/>
              <a:gd name="connsiteY0" fmla="*/ 10800 h 10800"/>
              <a:gd name="connsiteX1" fmla="*/ 4230 w 4230"/>
              <a:gd name="connsiteY1" fmla="*/ 5414 h 10800"/>
              <a:gd name="connsiteX2" fmla="*/ 0 w 4230"/>
              <a:gd name="connsiteY2" fmla="*/ 0 h 10800"/>
            </a:gdLst>
            <a:ahLst/>
            <a:cxnLst>
              <a:cxn ang="0">
                <a:pos x="connsiteX0" y="connsiteY0"/>
              </a:cxn>
              <a:cxn ang="0">
                <a:pos x="connsiteX1" y="connsiteY1"/>
              </a:cxn>
              <a:cxn ang="0">
                <a:pos x="connsiteX2" y="connsiteY2"/>
              </a:cxn>
            </a:cxnLst>
            <a:rect l="l" t="t" r="r" b="b"/>
            <a:pathLst>
              <a:path w="4230" h="10800">
                <a:moveTo>
                  <a:pt x="23" y="10800"/>
                </a:moveTo>
                <a:lnTo>
                  <a:pt x="4230" y="5414"/>
                </a:lnTo>
                <a:lnTo>
                  <a:pt x="0" y="0"/>
                </a:lnTo>
              </a:path>
            </a:pathLst>
          </a:custGeom>
          <a:noFill/>
          <a:ln>
            <a:gradFill>
              <a:gsLst>
                <a:gs pos="0">
                  <a:schemeClr val="accent1">
                    <a:alpha val="3000"/>
                  </a:schemeClr>
                </a:gs>
                <a:gs pos="100000">
                  <a:schemeClr val="accent1">
                    <a:alpha val="8000"/>
                  </a:schemeClr>
                </a:gs>
              </a:gsLst>
              <a:lin ang="5160000" scaled="1"/>
            </a:gradFill>
          </a:ln>
        </p:spPr>
        <p:style>
          <a:lnRef idx="2">
            <a:schemeClr val="accent1">
              <a:shade val="15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p>
        </p:txBody>
      </p:sp>
      <p:sp>
        <p:nvSpPr>
          <p:cNvPr id="31" name="任意多边形: 形状 30"/>
          <p:cNvSpPr/>
          <p:nvPr userDrawn="1">
            <p:custDataLst>
              <p:tags r:id="rId13"/>
            </p:custDataLst>
          </p:nvPr>
        </p:nvSpPr>
        <p:spPr>
          <a:xfrm>
            <a:off x="7916756" y="0"/>
            <a:ext cx="4124960" cy="6858000"/>
          </a:xfrm>
          <a:custGeom>
            <a:avLst/>
            <a:gdLst>
              <a:gd name="connsiteX0" fmla="*/ 2249 w 6496"/>
              <a:gd name="connsiteY0" fmla="*/ 0 h 10800"/>
              <a:gd name="connsiteX1" fmla="*/ 6496 w 6496"/>
              <a:gd name="connsiteY1" fmla="*/ 5436 h 10800"/>
              <a:gd name="connsiteX2" fmla="*/ 6492 w 6496"/>
              <a:gd name="connsiteY2" fmla="*/ 5438 h 10800"/>
              <a:gd name="connsiteX3" fmla="*/ 6496 w 6496"/>
              <a:gd name="connsiteY3" fmla="*/ 5441 h 10800"/>
              <a:gd name="connsiteX4" fmla="*/ 2309 w 6496"/>
              <a:gd name="connsiteY4" fmla="*/ 10800 h 10800"/>
              <a:gd name="connsiteX5" fmla="*/ 26 w 6496"/>
              <a:gd name="connsiteY5" fmla="*/ 10800 h 10800"/>
              <a:gd name="connsiteX6" fmla="*/ 4230 w 6496"/>
              <a:gd name="connsiteY6" fmla="*/ 5420 h 10800"/>
              <a:gd name="connsiteX7" fmla="*/ 4226 w 6496"/>
              <a:gd name="connsiteY7" fmla="*/ 5417 h 10800"/>
              <a:gd name="connsiteX8" fmla="*/ 4230 w 6496"/>
              <a:gd name="connsiteY8" fmla="*/ 5414 h 10800"/>
              <a:gd name="connsiteX9" fmla="*/ 0 w 6496"/>
              <a:gd name="connsiteY9" fmla="*/ 0 h 10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496" h="10800">
                <a:moveTo>
                  <a:pt x="2249" y="0"/>
                </a:moveTo>
                <a:lnTo>
                  <a:pt x="6496" y="5436"/>
                </a:lnTo>
                <a:lnTo>
                  <a:pt x="6492" y="5438"/>
                </a:lnTo>
                <a:lnTo>
                  <a:pt x="6496" y="5441"/>
                </a:lnTo>
                <a:lnTo>
                  <a:pt x="2309" y="10800"/>
                </a:lnTo>
                <a:lnTo>
                  <a:pt x="26" y="10800"/>
                </a:lnTo>
                <a:lnTo>
                  <a:pt x="4230" y="5420"/>
                </a:lnTo>
                <a:lnTo>
                  <a:pt x="4226" y="5417"/>
                </a:lnTo>
                <a:lnTo>
                  <a:pt x="4230" y="5414"/>
                </a:lnTo>
                <a:lnTo>
                  <a:pt x="0" y="0"/>
                </a:lnTo>
              </a:path>
            </a:pathLst>
          </a:custGeom>
          <a:gradFill>
            <a:gsLst>
              <a:gs pos="0">
                <a:schemeClr val="accent1">
                  <a:alpha val="3000"/>
                </a:schemeClr>
              </a:gs>
              <a:gs pos="80000">
                <a:schemeClr val="accent1">
                  <a:alpha val="3000"/>
                </a:schemeClr>
              </a:gs>
            </a:gsLst>
            <a:lin ang="42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lvl="0" algn="ctr"/>
            <a:endParaRPr lang="zh-CN" altLang="en-US"/>
          </a:p>
        </p:txBody>
      </p:sp>
      <p:sp>
        <p:nvSpPr>
          <p:cNvPr id="12" name="矩形 11"/>
          <p:cNvSpPr>
            <a:spLocks noChangeAspect="1"/>
          </p:cNvSpPr>
          <p:nvPr userDrawn="1">
            <p:custDataLst>
              <p:tags r:id="rId14"/>
            </p:custDataLst>
          </p:nvPr>
        </p:nvSpPr>
        <p:spPr>
          <a:xfrm>
            <a:off x="295210" y="6205991"/>
            <a:ext cx="180000" cy="180000"/>
          </a:xfrm>
          <a:prstGeom prst="rect">
            <a:avLst/>
          </a:prstGeom>
          <a:solidFill>
            <a:schemeClr val="accent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a:spLocks noChangeAspect="1"/>
          </p:cNvSpPr>
          <p:nvPr userDrawn="1">
            <p:custDataLst>
              <p:tags r:id="rId15"/>
            </p:custDataLst>
          </p:nvPr>
        </p:nvSpPr>
        <p:spPr>
          <a:xfrm>
            <a:off x="295210" y="6444121"/>
            <a:ext cx="180000" cy="180000"/>
          </a:xfrm>
          <a:prstGeom prst="rect">
            <a:avLst/>
          </a:prstGeom>
          <a:solidFill>
            <a:schemeClr val="accent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a:spLocks noChangeAspect="1"/>
          </p:cNvSpPr>
          <p:nvPr userDrawn="1">
            <p:custDataLst>
              <p:tags r:id="rId16"/>
            </p:custDataLst>
          </p:nvPr>
        </p:nvSpPr>
        <p:spPr>
          <a:xfrm>
            <a:off x="542865" y="6205991"/>
            <a:ext cx="180000" cy="180000"/>
          </a:xfrm>
          <a:prstGeom prst="rect">
            <a:avLst/>
          </a:prstGeom>
          <a:solidFill>
            <a:schemeClr val="accent1">
              <a:alpha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14"/>
          <p:cNvSpPr>
            <a:spLocks noChangeAspect="1"/>
          </p:cNvSpPr>
          <p:nvPr userDrawn="1">
            <p:custDataLst>
              <p:tags r:id="rId17"/>
            </p:custDataLst>
          </p:nvPr>
        </p:nvSpPr>
        <p:spPr>
          <a:xfrm>
            <a:off x="542865" y="6444121"/>
            <a:ext cx="180000" cy="180000"/>
          </a:xfrm>
          <a:prstGeom prst="rect">
            <a:avLst/>
          </a:prstGeom>
          <a:solidFill>
            <a:schemeClr val="accent1">
              <a:alpha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a:spLocks noChangeAspect="1"/>
          </p:cNvSpPr>
          <p:nvPr userDrawn="1">
            <p:custDataLst>
              <p:tags r:id="rId18"/>
            </p:custDataLst>
          </p:nvPr>
        </p:nvSpPr>
        <p:spPr>
          <a:xfrm>
            <a:off x="789147" y="6444121"/>
            <a:ext cx="180000" cy="180000"/>
          </a:xfrm>
          <a:prstGeom prst="rect">
            <a:avLst/>
          </a:prstGeom>
          <a:solidFill>
            <a:schemeClr val="accent1">
              <a:alpha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a:spLocks noChangeAspect="1"/>
          </p:cNvSpPr>
          <p:nvPr userDrawn="1">
            <p:custDataLst>
              <p:tags r:id="rId19"/>
            </p:custDataLst>
          </p:nvPr>
        </p:nvSpPr>
        <p:spPr>
          <a:xfrm>
            <a:off x="1036266" y="6444121"/>
            <a:ext cx="180000" cy="180000"/>
          </a:xfrm>
          <a:prstGeom prst="rect">
            <a:avLst/>
          </a:prstGeom>
          <a:solidFill>
            <a:schemeClr val="accent1">
              <a:alpha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标题占位符 1"/>
          <p:cNvSpPr>
            <a:spLocks noGrp="1"/>
          </p:cNvSpPr>
          <p:nvPr>
            <p:ph type="title"/>
            <p:custDataLst>
              <p:tags r:id="rId20"/>
            </p:custDataLst>
          </p:nvPr>
        </p:nvSpPr>
        <p:spPr>
          <a:xfrm>
            <a:off x="695960" y="360000"/>
            <a:ext cx="10800000" cy="720000"/>
          </a:xfrm>
          <a:prstGeom prst="rect">
            <a:avLst/>
          </a:prstGeom>
        </p:spPr>
        <p:txBody>
          <a:bodyPr vert="horz" wrap="square" lIns="0" tIns="0" rIns="0" bIns="0" rtlCol="0" anchor="b">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1"/>
            </p:custDataLst>
          </p:nvPr>
        </p:nvSpPr>
        <p:spPr>
          <a:xfrm>
            <a:off x="695960" y="1301749"/>
            <a:ext cx="10800000" cy="4873625"/>
          </a:xfrm>
          <a:prstGeom prst="rect">
            <a:avLst/>
          </a:prstGeom>
        </p:spPr>
        <p:txBody>
          <a:bodyPr vert="horz" wrap="square" lIns="0" tIns="0" rIns="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4" name="日期占位符 3"/>
          <p:cNvSpPr>
            <a:spLocks noGrp="1"/>
          </p:cNvSpPr>
          <p:nvPr>
            <p:ph type="dt" sz="half" idx="2"/>
            <p:custDataLst>
              <p:tags r:id="rId22"/>
            </p:custDataLst>
          </p:nvPr>
        </p:nvSpPr>
        <p:spPr>
          <a:xfrm>
            <a:off x="695960" y="6356350"/>
            <a:ext cx="2743200" cy="365125"/>
          </a:xfrm>
          <a:prstGeom prst="rect">
            <a:avLst/>
          </a:prstGeom>
        </p:spPr>
        <p:txBody>
          <a:bodyPr vert="horz" wrap="square" lIns="91440" tIns="45720" rIns="91440" bIns="45720" rtlCol="0" anchor="ctr">
            <a:normAutofit/>
          </a:bodyPr>
          <a:lstStyle>
            <a:lvl1pPr algn="l">
              <a:defRPr sz="1200">
                <a:solidFill>
                  <a:schemeClr val="tx1">
                    <a:tint val="75000"/>
                  </a:schemeClr>
                </a:solidFill>
              </a:defRPr>
            </a:lvl1pPr>
          </a:lstStyle>
          <a:p>
            <a:fld id="{5592522B-0F24-4480-B9DD-A9474A6880D6}" type="datetimeFigureOut">
              <a:rPr lang="zh-CN" altLang="en-US" smtClean="0"/>
            </a:fld>
            <a:endParaRPr lang="zh-CN" altLang="en-US"/>
          </a:p>
        </p:txBody>
      </p:sp>
      <p:sp>
        <p:nvSpPr>
          <p:cNvPr id="5" name="页脚占位符 4"/>
          <p:cNvSpPr>
            <a:spLocks noGrp="1"/>
          </p:cNvSpPr>
          <p:nvPr>
            <p:ph type="ftr" sz="quarter" idx="3"/>
            <p:custDataLst>
              <p:tags r:id="rId23"/>
            </p:custDataLst>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4"/>
            </p:custDataLst>
          </p:nvPr>
        </p:nvSpPr>
        <p:spPr>
          <a:xfrm>
            <a:off x="8753983" y="6356350"/>
            <a:ext cx="2743200" cy="365125"/>
          </a:xfrm>
          <a:prstGeom prst="rect">
            <a:avLst/>
          </a:prstGeom>
        </p:spPr>
        <p:txBody>
          <a:bodyPr vert="horz" wrap="square" lIns="91440" tIns="45720" rIns="91440" bIns="45720" rtlCol="0" anchor="ctr">
            <a:normAutofit/>
          </a:bodyPr>
          <a:lstStyle>
            <a:lvl1pPr algn="r">
              <a:defRPr sz="1200">
                <a:solidFill>
                  <a:schemeClr val="tx1">
                    <a:tint val="75000"/>
                  </a:schemeClr>
                </a:solidFill>
              </a:defRPr>
            </a:lvl1pPr>
          </a:lstStyle>
          <a:p>
            <a:fld id="{BE5F26B5-172A-4DC2-B0B7-181CFC56B87C}" type="slidenum">
              <a:rPr lang="zh-CN" altLang="en-US" smtClean="0"/>
            </a:fld>
            <a:endParaRPr lang="zh-CN" altLang="en-US"/>
          </a:p>
        </p:txBody>
      </p:sp>
      <p:sp>
        <p:nvSpPr>
          <p:cNvPr id="7" name="KSO_TEMPLATE" hidden="1"/>
          <p:cNvSpPr/>
          <p:nvPr userDrawn="1">
            <p:custDataLst>
              <p:tags r:id="rId25"/>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100000"/>
        </a:lnSpc>
        <a:spcBef>
          <a:spcPct val="0"/>
        </a:spcBef>
        <a:buNone/>
        <a:defRPr sz="3200" b="1" kern="1200">
          <a:solidFill>
            <a:schemeClr val="accent1"/>
          </a:solidFill>
          <a:latin typeface="+mj-lt"/>
          <a:ea typeface="+mj-ea"/>
          <a:cs typeface="+mj-cs"/>
        </a:defRPr>
      </a:lvl1pPr>
    </p:titleStyle>
    <p:bodyStyle>
      <a:lvl1pPr marL="228600" indent="-228600" algn="l" defTabSz="914400" rtl="0" eaLnBrk="1" latinLnBrk="0" hangingPunct="1">
        <a:lnSpc>
          <a:spcPct val="130000"/>
        </a:lnSpc>
        <a:spcBef>
          <a:spcPts val="1000"/>
        </a:spcBef>
        <a:buFont typeface="Arial" panose="020B0604020202020204" pitchFamily="34" charset="0"/>
        <a:buChar char="•"/>
        <a:defRPr sz="2400" kern="1200">
          <a:solidFill>
            <a:schemeClr val="tx1"/>
          </a:solidFill>
          <a:latin typeface="+mn-lt"/>
          <a:ea typeface="+mn-ea"/>
          <a:cs typeface="+mn-cs"/>
        </a:defRPr>
      </a:lvl1pPr>
      <a:lvl2pPr marL="538480" indent="-206375" algn="l" defTabSz="914400" rtl="0" eaLnBrk="1" latinLnBrk="0" hangingPunct="1">
        <a:lnSpc>
          <a:spcPct val="130000"/>
        </a:lnSpc>
        <a:spcBef>
          <a:spcPts val="0"/>
        </a:spcBef>
        <a:buFont typeface="Arial" panose="020B0604020202020204" pitchFamily="34" charset="0"/>
        <a:buChar char="•"/>
        <a:defRPr sz="2000" kern="1200">
          <a:solidFill>
            <a:schemeClr val="tx1">
              <a:lumMod val="65000"/>
              <a:lumOff val="35000"/>
            </a:schemeClr>
          </a:solidFill>
          <a:latin typeface="+mn-lt"/>
          <a:ea typeface="+mn-ea"/>
          <a:cs typeface="+mn-cs"/>
        </a:defRPr>
      </a:lvl2pPr>
      <a:lvl3pPr marL="798830" indent="-161925" algn="l" defTabSz="914400" rtl="0" eaLnBrk="1" latinLnBrk="0" hangingPunct="1">
        <a:lnSpc>
          <a:spcPct val="130000"/>
        </a:lnSpc>
        <a:spcBef>
          <a:spcPts val="0"/>
        </a:spcBef>
        <a:buFont typeface="Arial" panose="020B0604020202020204" pitchFamily="34" charset="0"/>
        <a:buChar char="•"/>
        <a:defRPr sz="1800" kern="1200">
          <a:solidFill>
            <a:schemeClr val="tx1">
              <a:lumMod val="65000"/>
              <a:lumOff val="35000"/>
            </a:schemeClr>
          </a:solidFill>
          <a:latin typeface="+mn-lt"/>
          <a:ea typeface="+mn-ea"/>
          <a:cs typeface="+mn-cs"/>
        </a:defRPr>
      </a:lvl3pPr>
      <a:lvl4pPr marL="1030605" indent="-149225" algn="l" defTabSz="914400" rtl="0" eaLnBrk="1" latinLnBrk="0" hangingPunct="1">
        <a:lnSpc>
          <a:spcPct val="130000"/>
        </a:lnSpc>
        <a:spcBef>
          <a:spcPts val="0"/>
        </a:spcBef>
        <a:buFont typeface="Arial" panose="020B0604020202020204" pitchFamily="34" charset="0"/>
        <a:buChar char="•"/>
        <a:defRPr sz="1600" kern="1200">
          <a:solidFill>
            <a:schemeClr val="tx1">
              <a:lumMod val="65000"/>
              <a:lumOff val="35000"/>
            </a:schemeClr>
          </a:solidFill>
          <a:latin typeface="+mn-lt"/>
          <a:ea typeface="+mn-ea"/>
          <a:cs typeface="+mn-cs"/>
        </a:defRPr>
      </a:lvl4pPr>
      <a:lvl5pPr marL="1235075" indent="-127000" algn="l" defTabSz="914400" rtl="0" eaLnBrk="1" latinLnBrk="0" hangingPunct="1">
        <a:lnSpc>
          <a:spcPct val="130000"/>
        </a:lnSpc>
        <a:spcBef>
          <a:spcPts val="0"/>
        </a:spcBef>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6" Type="http://schemas.openxmlformats.org/officeDocument/2006/relationships/notesSlide" Target="../notesSlides/notesSlide1.xml"/><Relationship Id="rId5" Type="http://schemas.openxmlformats.org/officeDocument/2006/relationships/slideLayout" Target="../slideLayouts/slideLayout1.xml"/><Relationship Id="rId4" Type="http://schemas.openxmlformats.org/officeDocument/2006/relationships/tags" Target="../tags/tag108.xml"/><Relationship Id="rId3" Type="http://schemas.openxmlformats.org/officeDocument/2006/relationships/tags" Target="../tags/tag107.xml"/><Relationship Id="rId2" Type="http://schemas.openxmlformats.org/officeDocument/2006/relationships/tags" Target="../tags/tag106.xml"/><Relationship Id="rId1" Type="http://schemas.openxmlformats.org/officeDocument/2006/relationships/tags" Target="../tags/tag105.xml"/></Relationships>
</file>

<file path=ppt/slides/_rels/slide10.xml.rels><?xml version="1.0" encoding="UTF-8" standalone="yes"?>
<Relationships xmlns="http://schemas.openxmlformats.org/package/2006/relationships"><Relationship Id="rId9" Type="http://schemas.openxmlformats.org/officeDocument/2006/relationships/slideLayout" Target="../slideLayouts/slideLayout2.xml"/><Relationship Id="rId8" Type="http://schemas.openxmlformats.org/officeDocument/2006/relationships/tags" Target="../tags/tag169.xml"/><Relationship Id="rId7" Type="http://schemas.openxmlformats.org/officeDocument/2006/relationships/tags" Target="../tags/tag168.xml"/><Relationship Id="rId6" Type="http://schemas.openxmlformats.org/officeDocument/2006/relationships/tags" Target="../tags/tag167.xml"/><Relationship Id="rId5" Type="http://schemas.openxmlformats.org/officeDocument/2006/relationships/tags" Target="../tags/tag166.xml"/><Relationship Id="rId4" Type="http://schemas.openxmlformats.org/officeDocument/2006/relationships/tags" Target="../tags/tag165.xml"/><Relationship Id="rId3" Type="http://schemas.openxmlformats.org/officeDocument/2006/relationships/tags" Target="../tags/tag164.xml"/><Relationship Id="rId2" Type="http://schemas.openxmlformats.org/officeDocument/2006/relationships/tags" Target="../tags/tag163.xml"/><Relationship Id="rId1" Type="http://schemas.openxmlformats.org/officeDocument/2006/relationships/tags" Target="../tags/tag162.xml"/></Relationships>
</file>

<file path=ppt/slides/_rels/slide11.xml.rels><?xml version="1.0" encoding="UTF-8" standalone="yes"?>
<Relationships xmlns="http://schemas.openxmlformats.org/package/2006/relationships"><Relationship Id="rId9" Type="http://schemas.openxmlformats.org/officeDocument/2006/relationships/tags" Target="../tags/tag177.xml"/><Relationship Id="rId8" Type="http://schemas.openxmlformats.org/officeDocument/2006/relationships/tags" Target="../tags/tag176.xml"/><Relationship Id="rId7" Type="http://schemas.openxmlformats.org/officeDocument/2006/relationships/tags" Target="../tags/tag175.xml"/><Relationship Id="rId6" Type="http://schemas.openxmlformats.org/officeDocument/2006/relationships/tags" Target="../tags/tag174.xml"/><Relationship Id="rId5" Type="http://schemas.openxmlformats.org/officeDocument/2006/relationships/tags" Target="../tags/tag173.xml"/><Relationship Id="rId44" Type="http://schemas.openxmlformats.org/officeDocument/2006/relationships/slideLayout" Target="../slideLayouts/slideLayout7.xml"/><Relationship Id="rId43" Type="http://schemas.openxmlformats.org/officeDocument/2006/relationships/tags" Target="../tags/tag211.xml"/><Relationship Id="rId42" Type="http://schemas.openxmlformats.org/officeDocument/2006/relationships/tags" Target="../tags/tag210.xml"/><Relationship Id="rId41" Type="http://schemas.openxmlformats.org/officeDocument/2006/relationships/tags" Target="../tags/tag209.xml"/><Relationship Id="rId40" Type="http://schemas.openxmlformats.org/officeDocument/2006/relationships/tags" Target="../tags/tag208.xml"/><Relationship Id="rId4" Type="http://schemas.openxmlformats.org/officeDocument/2006/relationships/image" Target="../media/image1.emf"/><Relationship Id="rId39" Type="http://schemas.openxmlformats.org/officeDocument/2006/relationships/tags" Target="../tags/tag207.xml"/><Relationship Id="rId38" Type="http://schemas.openxmlformats.org/officeDocument/2006/relationships/tags" Target="../tags/tag206.xml"/><Relationship Id="rId37" Type="http://schemas.openxmlformats.org/officeDocument/2006/relationships/tags" Target="../tags/tag205.xml"/><Relationship Id="rId36" Type="http://schemas.openxmlformats.org/officeDocument/2006/relationships/tags" Target="../tags/tag204.xml"/><Relationship Id="rId35" Type="http://schemas.openxmlformats.org/officeDocument/2006/relationships/tags" Target="../tags/tag203.xml"/><Relationship Id="rId34" Type="http://schemas.openxmlformats.org/officeDocument/2006/relationships/tags" Target="../tags/tag202.xml"/><Relationship Id="rId33" Type="http://schemas.openxmlformats.org/officeDocument/2006/relationships/tags" Target="../tags/tag201.xml"/><Relationship Id="rId32" Type="http://schemas.openxmlformats.org/officeDocument/2006/relationships/tags" Target="../tags/tag200.xml"/><Relationship Id="rId31" Type="http://schemas.openxmlformats.org/officeDocument/2006/relationships/tags" Target="../tags/tag199.xml"/><Relationship Id="rId30" Type="http://schemas.openxmlformats.org/officeDocument/2006/relationships/tags" Target="../tags/tag198.xml"/><Relationship Id="rId3" Type="http://schemas.openxmlformats.org/officeDocument/2006/relationships/tags" Target="../tags/tag172.xml"/><Relationship Id="rId29" Type="http://schemas.openxmlformats.org/officeDocument/2006/relationships/tags" Target="../tags/tag197.xml"/><Relationship Id="rId28" Type="http://schemas.openxmlformats.org/officeDocument/2006/relationships/tags" Target="../tags/tag196.xml"/><Relationship Id="rId27" Type="http://schemas.openxmlformats.org/officeDocument/2006/relationships/tags" Target="../tags/tag195.xml"/><Relationship Id="rId26" Type="http://schemas.openxmlformats.org/officeDocument/2006/relationships/tags" Target="../tags/tag194.xml"/><Relationship Id="rId25" Type="http://schemas.openxmlformats.org/officeDocument/2006/relationships/tags" Target="../tags/tag193.xml"/><Relationship Id="rId24" Type="http://schemas.openxmlformats.org/officeDocument/2006/relationships/tags" Target="../tags/tag192.xml"/><Relationship Id="rId23" Type="http://schemas.openxmlformats.org/officeDocument/2006/relationships/tags" Target="../tags/tag191.xml"/><Relationship Id="rId22" Type="http://schemas.openxmlformats.org/officeDocument/2006/relationships/tags" Target="../tags/tag190.xml"/><Relationship Id="rId21" Type="http://schemas.openxmlformats.org/officeDocument/2006/relationships/tags" Target="../tags/tag189.xml"/><Relationship Id="rId20" Type="http://schemas.openxmlformats.org/officeDocument/2006/relationships/tags" Target="../tags/tag188.xml"/><Relationship Id="rId2" Type="http://schemas.openxmlformats.org/officeDocument/2006/relationships/tags" Target="../tags/tag171.xml"/><Relationship Id="rId19" Type="http://schemas.openxmlformats.org/officeDocument/2006/relationships/tags" Target="../tags/tag187.xml"/><Relationship Id="rId18" Type="http://schemas.openxmlformats.org/officeDocument/2006/relationships/tags" Target="../tags/tag186.xml"/><Relationship Id="rId17" Type="http://schemas.openxmlformats.org/officeDocument/2006/relationships/tags" Target="../tags/tag185.xml"/><Relationship Id="rId16" Type="http://schemas.openxmlformats.org/officeDocument/2006/relationships/tags" Target="../tags/tag184.xml"/><Relationship Id="rId15" Type="http://schemas.openxmlformats.org/officeDocument/2006/relationships/tags" Target="../tags/tag183.xml"/><Relationship Id="rId14" Type="http://schemas.openxmlformats.org/officeDocument/2006/relationships/tags" Target="../tags/tag182.xml"/><Relationship Id="rId13" Type="http://schemas.openxmlformats.org/officeDocument/2006/relationships/tags" Target="../tags/tag181.xml"/><Relationship Id="rId12" Type="http://schemas.openxmlformats.org/officeDocument/2006/relationships/tags" Target="../tags/tag180.xml"/><Relationship Id="rId11" Type="http://schemas.openxmlformats.org/officeDocument/2006/relationships/tags" Target="../tags/tag179.xml"/><Relationship Id="rId10" Type="http://schemas.openxmlformats.org/officeDocument/2006/relationships/tags" Target="../tags/tag178.xml"/><Relationship Id="rId1" Type="http://schemas.openxmlformats.org/officeDocument/2006/relationships/tags" Target="../tags/tag170.xml"/></Relationships>
</file>

<file path=ppt/slides/_rels/slide12.xml.rels><?xml version="1.0" encoding="UTF-8" standalone="yes"?>
<Relationships xmlns="http://schemas.openxmlformats.org/package/2006/relationships"><Relationship Id="rId9" Type="http://schemas.openxmlformats.org/officeDocument/2006/relationships/tags" Target="../tags/tag215.xml"/><Relationship Id="rId8" Type="http://schemas.microsoft.com/office/2007/relationships/diagramDrawing" Target="../diagrams/drawing2.xml"/><Relationship Id="rId7" Type="http://schemas.openxmlformats.org/officeDocument/2006/relationships/diagramColors" Target="../diagrams/colors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 Id="rId3" Type="http://schemas.openxmlformats.org/officeDocument/2006/relationships/tags" Target="../tags/tag214.xml"/><Relationship Id="rId2" Type="http://schemas.openxmlformats.org/officeDocument/2006/relationships/tags" Target="../tags/tag213.xml"/><Relationship Id="rId11" Type="http://schemas.openxmlformats.org/officeDocument/2006/relationships/slideLayout" Target="../slideLayouts/slideLayout7.xml"/><Relationship Id="rId10" Type="http://schemas.openxmlformats.org/officeDocument/2006/relationships/tags" Target="../tags/tag216.xml"/><Relationship Id="rId1" Type="http://schemas.openxmlformats.org/officeDocument/2006/relationships/tags" Target="../tags/tag212.xml"/></Relationships>
</file>

<file path=ppt/slides/_rels/slide13.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tags" Target="../tags/tag222.xml"/><Relationship Id="rId5" Type="http://schemas.openxmlformats.org/officeDocument/2006/relationships/tags" Target="../tags/tag221.xml"/><Relationship Id="rId4" Type="http://schemas.openxmlformats.org/officeDocument/2006/relationships/tags" Target="../tags/tag220.xml"/><Relationship Id="rId3" Type="http://schemas.openxmlformats.org/officeDocument/2006/relationships/tags" Target="../tags/tag219.xml"/><Relationship Id="rId2" Type="http://schemas.openxmlformats.org/officeDocument/2006/relationships/tags" Target="../tags/tag218.xml"/><Relationship Id="rId1" Type="http://schemas.openxmlformats.org/officeDocument/2006/relationships/tags" Target="../tags/tag217.xml"/></Relationships>
</file>

<file path=ppt/slides/_rels/slide14.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227.xml"/><Relationship Id="rId4" Type="http://schemas.openxmlformats.org/officeDocument/2006/relationships/tags" Target="../tags/tag226.xml"/><Relationship Id="rId3" Type="http://schemas.openxmlformats.org/officeDocument/2006/relationships/tags" Target="../tags/tag225.xml"/><Relationship Id="rId2" Type="http://schemas.openxmlformats.org/officeDocument/2006/relationships/tags" Target="../tags/tag224.xml"/><Relationship Id="rId1" Type="http://schemas.openxmlformats.org/officeDocument/2006/relationships/tags" Target="../tags/tag223.xml"/></Relationships>
</file>

<file path=ppt/slides/_rels/slide15.xml.rels><?xml version="1.0" encoding="UTF-8" standalone="yes"?>
<Relationships xmlns="http://schemas.openxmlformats.org/package/2006/relationships"><Relationship Id="rId9" Type="http://schemas.openxmlformats.org/officeDocument/2006/relationships/tags" Target="../tags/tag236.xml"/><Relationship Id="rId8" Type="http://schemas.openxmlformats.org/officeDocument/2006/relationships/tags" Target="../tags/tag235.xml"/><Relationship Id="rId7" Type="http://schemas.openxmlformats.org/officeDocument/2006/relationships/tags" Target="../tags/tag234.xml"/><Relationship Id="rId6" Type="http://schemas.openxmlformats.org/officeDocument/2006/relationships/tags" Target="../tags/tag233.xml"/><Relationship Id="rId5" Type="http://schemas.openxmlformats.org/officeDocument/2006/relationships/tags" Target="../tags/tag232.xml"/><Relationship Id="rId4" Type="http://schemas.openxmlformats.org/officeDocument/2006/relationships/tags" Target="../tags/tag231.xml"/><Relationship Id="rId3" Type="http://schemas.openxmlformats.org/officeDocument/2006/relationships/tags" Target="../tags/tag230.xml"/><Relationship Id="rId2" Type="http://schemas.openxmlformats.org/officeDocument/2006/relationships/tags" Target="../tags/tag229.xml"/><Relationship Id="rId10" Type="http://schemas.openxmlformats.org/officeDocument/2006/relationships/slideLayout" Target="../slideLayouts/slideLayout2.xml"/><Relationship Id="rId1" Type="http://schemas.openxmlformats.org/officeDocument/2006/relationships/tags" Target="../tags/tag228.xml"/></Relationships>
</file>

<file path=ppt/slides/_rels/slide16.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tags" Target="../tags/tag242.xml"/><Relationship Id="rId5" Type="http://schemas.openxmlformats.org/officeDocument/2006/relationships/tags" Target="../tags/tag241.xml"/><Relationship Id="rId4" Type="http://schemas.openxmlformats.org/officeDocument/2006/relationships/tags" Target="../tags/tag240.xml"/><Relationship Id="rId3" Type="http://schemas.openxmlformats.org/officeDocument/2006/relationships/tags" Target="../tags/tag239.xml"/><Relationship Id="rId2" Type="http://schemas.openxmlformats.org/officeDocument/2006/relationships/tags" Target="../tags/tag238.xml"/><Relationship Id="rId1" Type="http://schemas.openxmlformats.org/officeDocument/2006/relationships/tags" Target="../tags/tag237.xml"/></Relationships>
</file>

<file path=ppt/slides/_rels/slide17.xml.rels><?xml version="1.0" encoding="UTF-8" standalone="yes"?>
<Relationships xmlns="http://schemas.openxmlformats.org/package/2006/relationships"><Relationship Id="rId8" Type="http://schemas.openxmlformats.org/officeDocument/2006/relationships/notesSlide" Target="../notesSlides/notesSlide4.xml"/><Relationship Id="rId7" Type="http://schemas.openxmlformats.org/officeDocument/2006/relationships/slideLayout" Target="../slideLayouts/slideLayout2.xml"/><Relationship Id="rId6" Type="http://schemas.openxmlformats.org/officeDocument/2006/relationships/tags" Target="../tags/tag248.xml"/><Relationship Id="rId5" Type="http://schemas.openxmlformats.org/officeDocument/2006/relationships/tags" Target="../tags/tag247.xml"/><Relationship Id="rId4" Type="http://schemas.openxmlformats.org/officeDocument/2006/relationships/tags" Target="../tags/tag246.xml"/><Relationship Id="rId3" Type="http://schemas.openxmlformats.org/officeDocument/2006/relationships/tags" Target="../tags/tag245.xml"/><Relationship Id="rId2" Type="http://schemas.openxmlformats.org/officeDocument/2006/relationships/tags" Target="../tags/tag244.xml"/><Relationship Id="rId1" Type="http://schemas.openxmlformats.org/officeDocument/2006/relationships/tags" Target="../tags/tag243.xml"/></Relationships>
</file>

<file path=ppt/slides/_rels/slide18.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tags" Target="../tags/tag254.xml"/><Relationship Id="rId5" Type="http://schemas.openxmlformats.org/officeDocument/2006/relationships/tags" Target="../tags/tag253.xml"/><Relationship Id="rId4" Type="http://schemas.openxmlformats.org/officeDocument/2006/relationships/tags" Target="../tags/tag252.xml"/><Relationship Id="rId3" Type="http://schemas.openxmlformats.org/officeDocument/2006/relationships/tags" Target="../tags/tag251.xml"/><Relationship Id="rId2" Type="http://schemas.openxmlformats.org/officeDocument/2006/relationships/tags" Target="../tags/tag250.xml"/><Relationship Id="rId1" Type="http://schemas.openxmlformats.org/officeDocument/2006/relationships/tags" Target="../tags/tag249.xml"/></Relationships>
</file>

<file path=ppt/slides/_rels/slide19.xml.rels><?xml version="1.0" encoding="UTF-8" standalone="yes"?>
<Relationships xmlns="http://schemas.openxmlformats.org/package/2006/relationships"><Relationship Id="rId8" Type="http://schemas.openxmlformats.org/officeDocument/2006/relationships/slideLayout" Target="../slideLayouts/slideLayout2.xml"/><Relationship Id="rId7" Type="http://schemas.openxmlformats.org/officeDocument/2006/relationships/tags" Target="../tags/tag261.xml"/><Relationship Id="rId6" Type="http://schemas.openxmlformats.org/officeDocument/2006/relationships/tags" Target="../tags/tag260.xml"/><Relationship Id="rId5" Type="http://schemas.openxmlformats.org/officeDocument/2006/relationships/tags" Target="../tags/tag259.xml"/><Relationship Id="rId4" Type="http://schemas.openxmlformats.org/officeDocument/2006/relationships/tags" Target="../tags/tag258.xml"/><Relationship Id="rId3" Type="http://schemas.openxmlformats.org/officeDocument/2006/relationships/tags" Target="../tags/tag257.xml"/><Relationship Id="rId2" Type="http://schemas.openxmlformats.org/officeDocument/2006/relationships/tags" Target="../tags/tag256.xml"/><Relationship Id="rId1" Type="http://schemas.openxmlformats.org/officeDocument/2006/relationships/tags" Target="../tags/tag255.xml"/></Relationships>
</file>

<file path=ppt/slides/_rels/slide2.xml.rels><?xml version="1.0" encoding="UTF-8" standalone="yes"?>
<Relationships xmlns="http://schemas.openxmlformats.org/package/2006/relationships"><Relationship Id="rId5" Type="http://schemas.openxmlformats.org/officeDocument/2006/relationships/notesSlide" Target="../notesSlides/notesSlide2.xml"/><Relationship Id="rId4" Type="http://schemas.openxmlformats.org/officeDocument/2006/relationships/slideLayout" Target="../slideLayouts/slideLayout4.xml"/><Relationship Id="rId3" Type="http://schemas.openxmlformats.org/officeDocument/2006/relationships/tags" Target="../tags/tag111.xml"/><Relationship Id="rId2" Type="http://schemas.openxmlformats.org/officeDocument/2006/relationships/tags" Target="../tags/tag110.xml"/><Relationship Id="rId1" Type="http://schemas.openxmlformats.org/officeDocument/2006/relationships/tags" Target="../tags/tag109.xml"/></Relationships>
</file>

<file path=ppt/slides/_rels/slide20.xml.rels><?xml version="1.0" encoding="UTF-8" standalone="yes"?>
<Relationships xmlns="http://schemas.openxmlformats.org/package/2006/relationships"><Relationship Id="rId8" Type="http://schemas.openxmlformats.org/officeDocument/2006/relationships/slideLayout" Target="../slideLayouts/slideLayout2.xml"/><Relationship Id="rId7" Type="http://schemas.openxmlformats.org/officeDocument/2006/relationships/tags" Target="../tags/tag268.xml"/><Relationship Id="rId6" Type="http://schemas.openxmlformats.org/officeDocument/2006/relationships/tags" Target="../tags/tag267.xml"/><Relationship Id="rId5" Type="http://schemas.openxmlformats.org/officeDocument/2006/relationships/tags" Target="../tags/tag266.xml"/><Relationship Id="rId4" Type="http://schemas.openxmlformats.org/officeDocument/2006/relationships/tags" Target="../tags/tag265.xml"/><Relationship Id="rId3" Type="http://schemas.openxmlformats.org/officeDocument/2006/relationships/tags" Target="../tags/tag264.xml"/><Relationship Id="rId2" Type="http://schemas.openxmlformats.org/officeDocument/2006/relationships/tags" Target="../tags/tag263.xml"/><Relationship Id="rId1" Type="http://schemas.openxmlformats.org/officeDocument/2006/relationships/tags" Target="../tags/tag262.xml"/></Relationships>
</file>

<file path=ppt/slides/_rels/slide21.xml.rels><?xml version="1.0" encoding="UTF-8" standalone="yes"?>
<Relationships xmlns="http://schemas.openxmlformats.org/package/2006/relationships"><Relationship Id="rId9" Type="http://schemas.openxmlformats.org/officeDocument/2006/relationships/slideLayout" Target="../slideLayouts/slideLayout2.xml"/><Relationship Id="rId8" Type="http://schemas.openxmlformats.org/officeDocument/2006/relationships/tags" Target="../tags/tag276.xml"/><Relationship Id="rId7" Type="http://schemas.openxmlformats.org/officeDocument/2006/relationships/tags" Target="../tags/tag275.xml"/><Relationship Id="rId6" Type="http://schemas.openxmlformats.org/officeDocument/2006/relationships/tags" Target="../tags/tag274.xml"/><Relationship Id="rId5" Type="http://schemas.openxmlformats.org/officeDocument/2006/relationships/tags" Target="../tags/tag273.xml"/><Relationship Id="rId4" Type="http://schemas.openxmlformats.org/officeDocument/2006/relationships/tags" Target="../tags/tag272.xml"/><Relationship Id="rId3" Type="http://schemas.openxmlformats.org/officeDocument/2006/relationships/tags" Target="../tags/tag271.xml"/><Relationship Id="rId2" Type="http://schemas.openxmlformats.org/officeDocument/2006/relationships/tags" Target="../tags/tag270.xml"/><Relationship Id="rId1" Type="http://schemas.openxmlformats.org/officeDocument/2006/relationships/tags" Target="../tags/tag269.xml"/></Relationships>
</file>

<file path=ppt/slides/_rels/slide22.xml.rels><?xml version="1.0" encoding="UTF-8" standalone="yes"?>
<Relationships xmlns="http://schemas.openxmlformats.org/package/2006/relationships"><Relationship Id="rId5" Type="http://schemas.openxmlformats.org/officeDocument/2006/relationships/notesSlide" Target="../notesSlides/notesSlide5.xml"/><Relationship Id="rId4" Type="http://schemas.openxmlformats.org/officeDocument/2006/relationships/slideLayout" Target="../slideLayouts/slideLayout4.xml"/><Relationship Id="rId3" Type="http://schemas.openxmlformats.org/officeDocument/2006/relationships/tags" Target="../tags/tag279.xml"/><Relationship Id="rId2" Type="http://schemas.openxmlformats.org/officeDocument/2006/relationships/tags" Target="../tags/tag278.xml"/><Relationship Id="rId1" Type="http://schemas.openxmlformats.org/officeDocument/2006/relationships/tags" Target="../tags/tag277.xml"/></Relationships>
</file>

<file path=ppt/slides/_rels/slide23.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282.xml"/><Relationship Id="rId2" Type="http://schemas.openxmlformats.org/officeDocument/2006/relationships/tags" Target="../tags/tag281.xml"/><Relationship Id="rId1" Type="http://schemas.openxmlformats.org/officeDocument/2006/relationships/tags" Target="../tags/tag280.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84.xml"/><Relationship Id="rId1" Type="http://schemas.openxmlformats.org/officeDocument/2006/relationships/tags" Target="../tags/tag283.xml"/></Relationships>
</file>

<file path=ppt/slides/_rels/slide25.xml.rels><?xml version="1.0" encoding="UTF-8" standalone="yes"?>
<Relationships xmlns="http://schemas.openxmlformats.org/package/2006/relationships"><Relationship Id="rId6" Type="http://schemas.openxmlformats.org/officeDocument/2006/relationships/slideLayout" Target="../slideLayouts/slideLayout8.xml"/><Relationship Id="rId5" Type="http://schemas.openxmlformats.org/officeDocument/2006/relationships/tags" Target="../tags/tag289.xml"/><Relationship Id="rId4" Type="http://schemas.openxmlformats.org/officeDocument/2006/relationships/tags" Target="../tags/tag288.xml"/><Relationship Id="rId3" Type="http://schemas.openxmlformats.org/officeDocument/2006/relationships/tags" Target="../tags/tag287.xml"/><Relationship Id="rId2" Type="http://schemas.openxmlformats.org/officeDocument/2006/relationships/tags" Target="../tags/tag286.xml"/><Relationship Id="rId1" Type="http://schemas.openxmlformats.org/officeDocument/2006/relationships/tags" Target="../tags/tag285.xml"/></Relationships>
</file>

<file path=ppt/slides/_rels/slide3.xml.rels><?xml version="1.0" encoding="UTF-8" standalone="yes"?>
<Relationships xmlns="http://schemas.openxmlformats.org/package/2006/relationships"><Relationship Id="rId9" Type="http://schemas.openxmlformats.org/officeDocument/2006/relationships/slideLayout" Target="../slideLayouts/slideLayout2.xml"/><Relationship Id="rId8" Type="http://schemas.openxmlformats.org/officeDocument/2006/relationships/tags" Target="../tags/tag119.xml"/><Relationship Id="rId7" Type="http://schemas.openxmlformats.org/officeDocument/2006/relationships/tags" Target="../tags/tag118.xml"/><Relationship Id="rId6" Type="http://schemas.openxmlformats.org/officeDocument/2006/relationships/tags" Target="../tags/tag117.xml"/><Relationship Id="rId5" Type="http://schemas.openxmlformats.org/officeDocument/2006/relationships/tags" Target="../tags/tag116.xml"/><Relationship Id="rId4" Type="http://schemas.openxmlformats.org/officeDocument/2006/relationships/tags" Target="../tags/tag115.xml"/><Relationship Id="rId3" Type="http://schemas.openxmlformats.org/officeDocument/2006/relationships/tags" Target="../tags/tag114.xml"/><Relationship Id="rId2" Type="http://schemas.openxmlformats.org/officeDocument/2006/relationships/tags" Target="../tags/tag113.xml"/><Relationship Id="rId1" Type="http://schemas.openxmlformats.org/officeDocument/2006/relationships/tags" Target="../tags/tag112.xml"/></Relationships>
</file>

<file path=ppt/slides/_rels/slide4.xml.rels><?xml version="1.0" encoding="UTF-8" standalone="yes"?>
<Relationships xmlns="http://schemas.openxmlformats.org/package/2006/relationships"><Relationship Id="rId9" Type="http://schemas.openxmlformats.org/officeDocument/2006/relationships/tags" Target="../tags/tag123.xml"/><Relationship Id="rId8" Type="http://schemas.microsoft.com/office/2007/relationships/diagramDrawing" Target="../diagrams/drawing1.xml"/><Relationship Id="rId7" Type="http://schemas.openxmlformats.org/officeDocument/2006/relationships/diagramColors" Target="../diagrams/colors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3" Type="http://schemas.openxmlformats.org/officeDocument/2006/relationships/tags" Target="../tags/tag122.xml"/><Relationship Id="rId2" Type="http://schemas.openxmlformats.org/officeDocument/2006/relationships/tags" Target="../tags/tag121.xml"/><Relationship Id="rId13" Type="http://schemas.openxmlformats.org/officeDocument/2006/relationships/slideLayout" Target="../slideLayouts/slideLayout2.xml"/><Relationship Id="rId12" Type="http://schemas.openxmlformats.org/officeDocument/2006/relationships/tags" Target="../tags/tag126.xml"/><Relationship Id="rId11" Type="http://schemas.openxmlformats.org/officeDocument/2006/relationships/tags" Target="../tags/tag125.xml"/><Relationship Id="rId10" Type="http://schemas.openxmlformats.org/officeDocument/2006/relationships/tags" Target="../tags/tag124.xml"/><Relationship Id="rId1" Type="http://schemas.openxmlformats.org/officeDocument/2006/relationships/tags" Target="../tags/tag120.xml"/></Relationships>
</file>

<file path=ppt/slides/_rels/slide5.xml.rels><?xml version="1.0" encoding="UTF-8" standalone="yes"?>
<Relationships xmlns="http://schemas.openxmlformats.org/package/2006/relationships"><Relationship Id="rId5" Type="http://schemas.openxmlformats.org/officeDocument/2006/relationships/notesSlide" Target="../notesSlides/notesSlide3.xml"/><Relationship Id="rId4" Type="http://schemas.openxmlformats.org/officeDocument/2006/relationships/slideLayout" Target="../slideLayouts/slideLayout4.xml"/><Relationship Id="rId3" Type="http://schemas.openxmlformats.org/officeDocument/2006/relationships/tags" Target="../tags/tag129.xml"/><Relationship Id="rId2" Type="http://schemas.openxmlformats.org/officeDocument/2006/relationships/tags" Target="../tags/tag128.xml"/><Relationship Id="rId1" Type="http://schemas.openxmlformats.org/officeDocument/2006/relationships/tags" Target="../tags/tag127.xml"/></Relationships>
</file>

<file path=ppt/slides/_rels/slide6.xml.rels><?xml version="1.0" encoding="UTF-8" standalone="yes"?>
<Relationships xmlns="http://schemas.openxmlformats.org/package/2006/relationships"><Relationship Id="rId9" Type="http://schemas.openxmlformats.org/officeDocument/2006/relationships/tags" Target="../tags/tag138.xml"/><Relationship Id="rId8" Type="http://schemas.openxmlformats.org/officeDocument/2006/relationships/tags" Target="../tags/tag137.xml"/><Relationship Id="rId7" Type="http://schemas.openxmlformats.org/officeDocument/2006/relationships/tags" Target="../tags/tag136.xml"/><Relationship Id="rId6" Type="http://schemas.openxmlformats.org/officeDocument/2006/relationships/tags" Target="../tags/tag135.xml"/><Relationship Id="rId5" Type="http://schemas.openxmlformats.org/officeDocument/2006/relationships/tags" Target="../tags/tag134.xml"/><Relationship Id="rId4" Type="http://schemas.openxmlformats.org/officeDocument/2006/relationships/tags" Target="../tags/tag133.xml"/><Relationship Id="rId3" Type="http://schemas.openxmlformats.org/officeDocument/2006/relationships/tags" Target="../tags/tag132.xml"/><Relationship Id="rId2" Type="http://schemas.openxmlformats.org/officeDocument/2006/relationships/tags" Target="../tags/tag131.xml"/><Relationship Id="rId10" Type="http://schemas.openxmlformats.org/officeDocument/2006/relationships/slideLayout" Target="../slideLayouts/slideLayout2.xml"/><Relationship Id="rId1" Type="http://schemas.openxmlformats.org/officeDocument/2006/relationships/tags" Target="../tags/tag130.xml"/></Relationships>
</file>

<file path=ppt/slides/_rels/slide7.xml.rels><?xml version="1.0" encoding="UTF-8" standalone="yes"?>
<Relationships xmlns="http://schemas.openxmlformats.org/package/2006/relationships"><Relationship Id="rId8" Type="http://schemas.openxmlformats.org/officeDocument/2006/relationships/slideLayout" Target="../slideLayouts/slideLayout2.xml"/><Relationship Id="rId7" Type="http://schemas.openxmlformats.org/officeDocument/2006/relationships/tags" Target="../tags/tag145.xml"/><Relationship Id="rId6" Type="http://schemas.openxmlformats.org/officeDocument/2006/relationships/tags" Target="../tags/tag144.xml"/><Relationship Id="rId5" Type="http://schemas.openxmlformats.org/officeDocument/2006/relationships/tags" Target="../tags/tag143.xml"/><Relationship Id="rId4" Type="http://schemas.openxmlformats.org/officeDocument/2006/relationships/tags" Target="../tags/tag142.xml"/><Relationship Id="rId3" Type="http://schemas.openxmlformats.org/officeDocument/2006/relationships/tags" Target="../tags/tag141.xml"/><Relationship Id="rId2" Type="http://schemas.openxmlformats.org/officeDocument/2006/relationships/tags" Target="../tags/tag140.xml"/><Relationship Id="rId1" Type="http://schemas.openxmlformats.org/officeDocument/2006/relationships/tags" Target="../tags/tag139.xml"/></Relationships>
</file>

<file path=ppt/slides/_rels/slide8.xml.rels><?xml version="1.0" encoding="UTF-8" standalone="yes"?>
<Relationships xmlns="http://schemas.openxmlformats.org/package/2006/relationships"><Relationship Id="rId9" Type="http://schemas.openxmlformats.org/officeDocument/2006/relationships/slideLayout" Target="../slideLayouts/slideLayout2.xml"/><Relationship Id="rId8" Type="http://schemas.openxmlformats.org/officeDocument/2006/relationships/tags" Target="../tags/tag153.xml"/><Relationship Id="rId7" Type="http://schemas.openxmlformats.org/officeDocument/2006/relationships/tags" Target="../tags/tag152.xml"/><Relationship Id="rId6" Type="http://schemas.openxmlformats.org/officeDocument/2006/relationships/tags" Target="../tags/tag151.xml"/><Relationship Id="rId5" Type="http://schemas.openxmlformats.org/officeDocument/2006/relationships/tags" Target="../tags/tag150.xml"/><Relationship Id="rId4" Type="http://schemas.openxmlformats.org/officeDocument/2006/relationships/tags" Target="../tags/tag149.xml"/><Relationship Id="rId3" Type="http://schemas.openxmlformats.org/officeDocument/2006/relationships/tags" Target="../tags/tag148.xml"/><Relationship Id="rId2" Type="http://schemas.openxmlformats.org/officeDocument/2006/relationships/tags" Target="../tags/tag147.xml"/><Relationship Id="rId1" Type="http://schemas.openxmlformats.org/officeDocument/2006/relationships/tags" Target="../tags/tag146.xml"/></Relationships>
</file>

<file path=ppt/slides/_rels/slide9.xml.rels><?xml version="1.0" encoding="UTF-8" standalone="yes"?>
<Relationships xmlns="http://schemas.openxmlformats.org/package/2006/relationships"><Relationship Id="rId9" Type="http://schemas.openxmlformats.org/officeDocument/2006/relationships/slideLayout" Target="../slideLayouts/slideLayout2.xml"/><Relationship Id="rId8" Type="http://schemas.openxmlformats.org/officeDocument/2006/relationships/tags" Target="../tags/tag161.xml"/><Relationship Id="rId7" Type="http://schemas.openxmlformats.org/officeDocument/2006/relationships/tags" Target="../tags/tag160.xml"/><Relationship Id="rId6" Type="http://schemas.openxmlformats.org/officeDocument/2006/relationships/tags" Target="../tags/tag159.xml"/><Relationship Id="rId5" Type="http://schemas.openxmlformats.org/officeDocument/2006/relationships/tags" Target="../tags/tag158.xml"/><Relationship Id="rId4" Type="http://schemas.openxmlformats.org/officeDocument/2006/relationships/tags" Target="../tags/tag157.xml"/><Relationship Id="rId3" Type="http://schemas.openxmlformats.org/officeDocument/2006/relationships/tags" Target="../tags/tag156.xml"/><Relationship Id="rId2" Type="http://schemas.openxmlformats.org/officeDocument/2006/relationships/tags" Target="../tags/tag155.xml"/><Relationship Id="rId1" Type="http://schemas.openxmlformats.org/officeDocument/2006/relationships/tags" Target="../tags/tag15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p:cNvSpPr>
            <a:spLocks noGrp="1"/>
          </p:cNvSpPr>
          <p:nvPr>
            <p:ph type="ctrTitle"/>
            <p:custDataLst>
              <p:tags r:id="rId1"/>
            </p:custDataLst>
          </p:nvPr>
        </p:nvSpPr>
        <p:spPr/>
        <p:txBody>
          <a:bodyPr/>
          <a:lstStyle/>
          <a:p>
            <a:pPr marL="0" indent="0" algn="l">
              <a:lnSpc>
                <a:spcPct val="100000"/>
              </a:lnSpc>
              <a:spcBef>
                <a:spcPts val="0"/>
              </a:spcBef>
              <a:spcAft>
                <a:spcPts val="0"/>
              </a:spcAft>
              <a:buSzPct val="100000"/>
            </a:pPr>
            <a:r>
              <a:rPr altLang="en-US" sz="6000"/>
              <a:t>教育部科技奖申报要点</a:t>
            </a:r>
            <a:endParaRPr altLang="en-US" sz="6000"/>
          </a:p>
        </p:txBody>
      </p:sp>
      <p:sp>
        <p:nvSpPr>
          <p:cNvPr id="9" name="副标题"/>
          <p:cNvSpPr>
            <a:spLocks noGrp="1"/>
          </p:cNvSpPr>
          <p:nvPr>
            <p:ph type="subTitle" idx="1"/>
            <p:custDataLst>
              <p:tags r:id="rId2"/>
            </p:custDataLst>
          </p:nvPr>
        </p:nvSpPr>
        <p:spPr/>
        <p:txBody>
          <a:bodyPr/>
          <a:lstStyle/>
          <a:p>
            <a:pPr marL="0" indent="0" algn="l">
              <a:lnSpc>
                <a:spcPct val="100000"/>
              </a:lnSpc>
              <a:spcBef>
                <a:spcPts val="1000"/>
              </a:spcBef>
              <a:spcAft>
                <a:spcPts val="0"/>
              </a:spcAft>
              <a:buSzPct val="100000"/>
            </a:pPr>
            <a:r>
              <a:rPr lang="zh-CN" sz="3200"/>
              <a:t>科研院成果与知识产权</a:t>
            </a:r>
            <a:r>
              <a:rPr lang="zh-CN" sz="3200"/>
              <a:t>办公室</a:t>
            </a:r>
            <a:endParaRPr lang="zh-CN" sz="3200"/>
          </a:p>
        </p:txBody>
      </p:sp>
      <p:sp>
        <p:nvSpPr>
          <p:cNvPr id="15" name="署名"/>
          <p:cNvSpPr>
            <a:spLocks noGrp="1"/>
          </p:cNvSpPr>
          <p:nvPr>
            <p:ph type="body" sz="quarter" idx="17"/>
            <p:custDataLst>
              <p:tags r:id="rId3"/>
            </p:custDataLst>
          </p:nvPr>
        </p:nvSpPr>
        <p:spPr/>
        <p:txBody>
          <a:bodyPr/>
          <a:lstStyle/>
          <a:p>
            <a:r>
              <a:rPr lang="en-US"/>
              <a:t>2025</a:t>
            </a:r>
            <a:r>
              <a:rPr lang="zh-CN" altLang="en-US"/>
              <a:t>年</a:t>
            </a:r>
            <a:r>
              <a:rPr lang="en-US" altLang="zh-CN"/>
              <a:t>3</a:t>
            </a:r>
            <a:r>
              <a:rPr lang="zh-CN" altLang="en-US"/>
              <a:t>月</a:t>
            </a:r>
            <a:endParaRPr lang="zh-CN" altLang="en-US"/>
          </a:p>
        </p:txBody>
      </p:sp>
    </p:spTree>
    <p:custDataLst>
      <p:tags r:id="rId4"/>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8"/>
          <p:cNvSpPr>
            <a:spLocks noChangeArrowheads="1"/>
          </p:cNvSpPr>
          <p:nvPr>
            <p:custDataLst>
              <p:tags r:id="rId1"/>
            </p:custDataLst>
          </p:nvPr>
        </p:nvSpPr>
        <p:spPr bwMode="auto">
          <a:xfrm>
            <a:off x="911206" y="2040455"/>
            <a:ext cx="10616679" cy="216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285750" indent="-285750">
              <a:lnSpc>
                <a:spcPct val="150000"/>
              </a:lnSpc>
              <a:buFont typeface="Arial" panose="020B0604020202020204" pitchFamily="34" charset="0"/>
              <a:buChar char="•"/>
            </a:pPr>
            <a:r>
              <a:rPr lang="zh-CN" altLang="en-US" b="1" dirty="0">
                <a:solidFill>
                  <a:schemeClr val="tx1"/>
                </a:solidFill>
                <a:latin typeface="+mn-lt"/>
                <a:ea typeface="+mn-ea"/>
              </a:rPr>
              <a:t>研究成果的每个创新内容部分之间必须有环环相扣或者递进式的逻辑关系，不能是临时拼凑的成果叠加。</a:t>
            </a:r>
            <a:endParaRPr lang="zh-CN" altLang="en-US" b="1" dirty="0">
              <a:solidFill>
                <a:schemeClr val="tx1"/>
              </a:solidFill>
              <a:latin typeface="+mn-lt"/>
              <a:ea typeface="+mn-ea"/>
            </a:endParaRPr>
          </a:p>
          <a:p>
            <a:pPr marL="285750" indent="-285750">
              <a:lnSpc>
                <a:spcPct val="150000"/>
              </a:lnSpc>
              <a:buFont typeface="Arial" panose="020B0604020202020204" pitchFamily="34" charset="0"/>
              <a:buChar char="•"/>
            </a:pPr>
            <a:r>
              <a:rPr lang="zh-CN" altLang="en-US" b="1" dirty="0">
                <a:solidFill>
                  <a:schemeClr val="tx1"/>
                </a:solidFill>
                <a:latin typeface="+mn-lt"/>
                <a:ea typeface="+mn-ea"/>
              </a:rPr>
              <a:t>提名书不论厚薄，不论体量大小，每部分都得有科学问题。</a:t>
            </a:r>
            <a:endParaRPr lang="en-US" altLang="zh-CN" b="1" dirty="0">
              <a:solidFill>
                <a:schemeClr val="tx1"/>
              </a:solidFill>
              <a:latin typeface="+mn-lt"/>
              <a:ea typeface="+mn-ea"/>
            </a:endParaRPr>
          </a:p>
          <a:p>
            <a:pPr marL="285750" indent="-285750">
              <a:lnSpc>
                <a:spcPct val="150000"/>
              </a:lnSpc>
              <a:buFont typeface="Arial" panose="020B0604020202020204" pitchFamily="34" charset="0"/>
              <a:buChar char="•"/>
            </a:pPr>
            <a:r>
              <a:rPr lang="zh-CN" altLang="en-US" b="1" dirty="0">
                <a:solidFill>
                  <a:schemeClr val="tx1"/>
                </a:solidFill>
                <a:latin typeface="+mn-lt"/>
                <a:ea typeface="+mn-ea"/>
              </a:rPr>
              <a:t>上游创新点是实现下游创新点的基础和支撑，下游创新点是实现上游创新点的进一步升华；缺损一个环节，前后无法互相支持，就可能给整个成果造成硬伤。 </a:t>
            </a:r>
            <a:endParaRPr lang="zh-CN" altLang="en-US" b="1" dirty="0">
              <a:solidFill>
                <a:schemeClr val="tx1"/>
              </a:solidFill>
              <a:latin typeface="+mn-lt"/>
              <a:ea typeface="+mn-ea"/>
            </a:endParaRPr>
          </a:p>
        </p:txBody>
      </p:sp>
      <p:sp>
        <p:nvSpPr>
          <p:cNvPr id="6" name="圆角矩形 9"/>
          <p:cNvSpPr>
            <a:spLocks noChangeArrowheads="1"/>
          </p:cNvSpPr>
          <p:nvPr>
            <p:custDataLst>
              <p:tags r:id="rId2"/>
            </p:custDataLst>
          </p:nvPr>
        </p:nvSpPr>
        <p:spPr bwMode="auto">
          <a:xfrm>
            <a:off x="911206" y="1293945"/>
            <a:ext cx="10358823" cy="547004"/>
          </a:xfrm>
          <a:prstGeom prst="roundRect">
            <a:avLst>
              <a:gd name="adj" fmla="val 16667"/>
            </a:avLst>
          </a:prstGeom>
          <a:solidFill>
            <a:schemeClr val="accent1">
              <a:lumMod val="40000"/>
              <a:lumOff val="60000"/>
            </a:schemeClr>
          </a:solidFill>
          <a:ln>
            <a:noFill/>
          </a:ln>
        </p:spPr>
        <p:txBody>
          <a:bodyPr wrap="square" anchor="ctr">
            <a:norm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400" b="1" dirty="0">
                <a:solidFill>
                  <a:schemeClr val="tx1"/>
                </a:solidFill>
                <a:latin typeface="+mn-lt"/>
                <a:ea typeface="+mn-ea"/>
              </a:rPr>
              <a:t>6. </a:t>
            </a:r>
            <a:r>
              <a:rPr lang="zh-CN" altLang="en-US" sz="2400" b="1" dirty="0">
                <a:solidFill>
                  <a:schemeClr val="tx1"/>
                </a:solidFill>
                <a:latin typeface="+mn-lt"/>
                <a:ea typeface="+mn-ea"/>
              </a:rPr>
              <a:t>各部分创新之间必须有一条关系严谨的逻辑主线</a:t>
            </a:r>
            <a:endParaRPr lang="zh-CN" altLang="en-US" sz="2400" b="1" dirty="0">
              <a:solidFill>
                <a:schemeClr val="tx1"/>
              </a:solidFill>
              <a:latin typeface="+mn-lt"/>
              <a:ea typeface="+mn-ea"/>
            </a:endParaRPr>
          </a:p>
        </p:txBody>
      </p:sp>
      <p:sp>
        <p:nvSpPr>
          <p:cNvPr id="7" name="矩形 8"/>
          <p:cNvSpPr>
            <a:spLocks noChangeArrowheads="1"/>
          </p:cNvSpPr>
          <p:nvPr>
            <p:custDataLst>
              <p:tags r:id="rId3"/>
            </p:custDataLst>
          </p:nvPr>
        </p:nvSpPr>
        <p:spPr bwMode="auto">
          <a:xfrm>
            <a:off x="1072704" y="4839149"/>
            <a:ext cx="10648259" cy="1753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rm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285750" indent="-285750">
              <a:lnSpc>
                <a:spcPct val="150000"/>
              </a:lnSpc>
              <a:buFont typeface="Arial" panose="020B0604020202020204" pitchFamily="34" charset="0"/>
              <a:buChar char="•"/>
            </a:pPr>
            <a:r>
              <a:rPr lang="zh-CN" altLang="en-US" b="1" dirty="0">
                <a:solidFill>
                  <a:schemeClr val="dk1">
                    <a:lumMod val="75000"/>
                    <a:lumOff val="25000"/>
                  </a:schemeClr>
                </a:solidFill>
                <a:latin typeface="+mn-lt"/>
                <a:ea typeface="+mn-ea"/>
              </a:rPr>
              <a:t>很多科技奖励都要经过网络评审，一般来说，评审专家中小同行少、“大同行和外行”多；由于专业有差距，</a:t>
            </a:r>
            <a:r>
              <a:rPr lang="en-US" altLang="zh-CN" b="1" dirty="0">
                <a:solidFill>
                  <a:schemeClr val="dk1">
                    <a:lumMod val="75000"/>
                    <a:lumOff val="25000"/>
                  </a:schemeClr>
                </a:solidFill>
                <a:latin typeface="+mn-lt"/>
                <a:ea typeface="+mn-ea"/>
              </a:rPr>
              <a:t>80%</a:t>
            </a:r>
            <a:r>
              <a:rPr lang="zh-CN" altLang="en-US" b="1" dirty="0">
                <a:solidFill>
                  <a:schemeClr val="dk1">
                    <a:lumMod val="75000"/>
                    <a:lumOff val="25000"/>
                  </a:schemeClr>
                </a:solidFill>
                <a:latin typeface="+mn-lt"/>
                <a:ea typeface="+mn-ea"/>
              </a:rPr>
              <a:t>以上专家有可能看不懂你的材料。</a:t>
            </a:r>
            <a:endParaRPr lang="en-US" altLang="zh-CN" b="1" dirty="0">
              <a:solidFill>
                <a:schemeClr val="dk1">
                  <a:lumMod val="75000"/>
                  <a:lumOff val="25000"/>
                </a:schemeClr>
              </a:solidFill>
              <a:latin typeface="+mn-lt"/>
              <a:ea typeface="+mn-ea"/>
            </a:endParaRPr>
          </a:p>
          <a:p>
            <a:pPr marL="285750" indent="-285750">
              <a:lnSpc>
                <a:spcPct val="150000"/>
              </a:lnSpc>
              <a:buFont typeface="Arial" panose="020B0604020202020204" pitchFamily="34" charset="0"/>
              <a:buChar char="•"/>
            </a:pPr>
            <a:r>
              <a:rPr lang="zh-CN" altLang="en-US" b="1" dirty="0">
                <a:solidFill>
                  <a:schemeClr val="dk1">
                    <a:lumMod val="75000"/>
                    <a:lumOff val="25000"/>
                  </a:schemeClr>
                </a:solidFill>
                <a:latin typeface="+mn-lt"/>
                <a:ea typeface="+mn-ea"/>
              </a:rPr>
              <a:t>因此撰写提名材料时，语言文字不能太过于专业或者学术化，要尽力做到让</a:t>
            </a:r>
            <a:r>
              <a:rPr lang="en-US" altLang="zh-CN" b="1" dirty="0">
                <a:solidFill>
                  <a:schemeClr val="dk1">
                    <a:lumMod val="75000"/>
                    <a:lumOff val="25000"/>
                  </a:schemeClr>
                </a:solidFill>
                <a:latin typeface="+mn-lt"/>
                <a:ea typeface="+mn-ea"/>
              </a:rPr>
              <a:t>80%</a:t>
            </a:r>
            <a:r>
              <a:rPr lang="zh-CN" altLang="en-US" b="1" dirty="0">
                <a:solidFill>
                  <a:schemeClr val="dk1">
                    <a:lumMod val="75000"/>
                    <a:lumOff val="25000"/>
                  </a:schemeClr>
                </a:solidFill>
                <a:latin typeface="+mn-lt"/>
                <a:ea typeface="+mn-ea"/>
              </a:rPr>
              <a:t>的专家看懂 </a:t>
            </a:r>
            <a:r>
              <a:rPr lang="en-US" altLang="zh-CN" b="1" dirty="0">
                <a:solidFill>
                  <a:schemeClr val="dk1">
                    <a:lumMod val="75000"/>
                    <a:lumOff val="25000"/>
                  </a:schemeClr>
                </a:solidFill>
                <a:latin typeface="+mn-lt"/>
                <a:ea typeface="+mn-ea"/>
              </a:rPr>
              <a:t>80%</a:t>
            </a:r>
            <a:r>
              <a:rPr lang="zh-CN" altLang="en-US" b="1" dirty="0">
                <a:solidFill>
                  <a:schemeClr val="dk1">
                    <a:lumMod val="75000"/>
                    <a:lumOff val="25000"/>
                  </a:schemeClr>
                </a:solidFill>
                <a:latin typeface="+mn-lt"/>
                <a:ea typeface="+mn-ea"/>
              </a:rPr>
              <a:t>的内容即可，亦即“让同行看着有水平、让外行看着有高度”。</a:t>
            </a:r>
            <a:endParaRPr lang="zh-CN" altLang="en-US" b="1" dirty="0">
              <a:solidFill>
                <a:schemeClr val="dk1">
                  <a:lumMod val="75000"/>
                  <a:lumOff val="25000"/>
                </a:schemeClr>
              </a:solidFill>
              <a:latin typeface="+mn-lt"/>
              <a:ea typeface="+mn-ea"/>
            </a:endParaRPr>
          </a:p>
        </p:txBody>
      </p:sp>
      <p:sp>
        <p:nvSpPr>
          <p:cNvPr id="8" name="圆角矩形 9"/>
          <p:cNvSpPr>
            <a:spLocks noChangeArrowheads="1"/>
          </p:cNvSpPr>
          <p:nvPr>
            <p:custDataLst>
              <p:tags r:id="rId4"/>
            </p:custDataLst>
          </p:nvPr>
        </p:nvSpPr>
        <p:spPr bwMode="auto">
          <a:xfrm>
            <a:off x="810393" y="4168914"/>
            <a:ext cx="10459636" cy="547004"/>
          </a:xfrm>
          <a:prstGeom prst="roundRect">
            <a:avLst>
              <a:gd name="adj" fmla="val 16667"/>
            </a:avLst>
          </a:prstGeom>
          <a:solidFill>
            <a:schemeClr val="accent1">
              <a:lumMod val="40000"/>
              <a:lumOff val="60000"/>
            </a:schemeClr>
          </a:solidFill>
          <a:ln>
            <a:noFill/>
          </a:ln>
        </p:spPr>
        <p:txBody>
          <a:bodyPr wrap="square" anchor="ctr">
            <a:norm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400" b="1" dirty="0">
                <a:solidFill>
                  <a:schemeClr val="tx1"/>
                </a:solidFill>
                <a:latin typeface="+mn-lt"/>
                <a:ea typeface="+mn-ea"/>
              </a:rPr>
              <a:t>7. </a:t>
            </a:r>
            <a:r>
              <a:rPr lang="zh-CN" altLang="en-US" sz="2400" b="1" dirty="0">
                <a:solidFill>
                  <a:schemeClr val="tx1"/>
                </a:solidFill>
                <a:latin typeface="+mn-lt"/>
                <a:ea typeface="+mn-ea"/>
              </a:rPr>
              <a:t>在语言文字表述上必须 “让同行看着有水平、让外行看着有高度”</a:t>
            </a:r>
            <a:endParaRPr lang="zh-CN" altLang="en-US" sz="2400" b="1" dirty="0">
              <a:solidFill>
                <a:schemeClr val="tx1"/>
              </a:solidFill>
              <a:latin typeface="+mn-lt"/>
              <a:ea typeface="+mn-ea"/>
            </a:endParaRPr>
          </a:p>
        </p:txBody>
      </p:sp>
      <p:sp>
        <p:nvSpPr>
          <p:cNvPr id="9" name="矩形: 圆角 6"/>
          <p:cNvSpPr/>
          <p:nvPr>
            <p:custDataLst>
              <p:tags r:id="rId5"/>
            </p:custDataLst>
          </p:nvPr>
        </p:nvSpPr>
        <p:spPr>
          <a:xfrm>
            <a:off x="911206" y="4839148"/>
            <a:ext cx="10640805" cy="1839657"/>
          </a:xfrm>
          <a:prstGeom prst="roundRect">
            <a:avLst/>
          </a:prstGeom>
          <a:noFill/>
          <a:ln w="285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p>
        </p:txBody>
      </p:sp>
      <p:sp>
        <p:nvSpPr>
          <p:cNvPr id="10" name="矩形: 圆角 7"/>
          <p:cNvSpPr/>
          <p:nvPr>
            <p:custDataLst>
              <p:tags r:id="rId6"/>
            </p:custDataLst>
          </p:nvPr>
        </p:nvSpPr>
        <p:spPr>
          <a:xfrm>
            <a:off x="944720" y="1964180"/>
            <a:ext cx="10440940" cy="1870893"/>
          </a:xfrm>
          <a:prstGeom prst="roundRect">
            <a:avLst/>
          </a:prstGeom>
          <a:noFill/>
          <a:ln w="285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p>
        </p:txBody>
      </p:sp>
      <p:sp>
        <p:nvSpPr>
          <p:cNvPr id="12" name="标题 11"/>
          <p:cNvSpPr>
            <a:spLocks noGrp="1"/>
          </p:cNvSpPr>
          <p:nvPr>
            <p:ph type="title"/>
            <p:custDataLst>
              <p:tags r:id="rId7"/>
            </p:custDataLst>
          </p:nvPr>
        </p:nvSpPr>
        <p:spPr/>
        <p:txBody>
          <a:bodyPr vert="horz" wrap="square" lIns="0" tIns="0" rIns="0" bIns="0" rtlCol="0" anchor="b">
            <a:normAutofit/>
          </a:bodyPr>
          <a:lstStyle/>
          <a:p>
            <a:pPr lvl="0" algn="l">
              <a:buClrTx/>
              <a:buSzTx/>
              <a:buFontTx/>
            </a:pPr>
            <a:r>
              <a:rPr lang="zh-CN" altLang="en-US" dirty="0">
                <a:sym typeface="+mn-ea"/>
              </a:rPr>
              <a:t>撰写思路</a:t>
            </a:r>
            <a:endParaRPr lang="zh-CN" altLang="en-US" dirty="0">
              <a:sym typeface="+mn-ea"/>
            </a:endParaRPr>
          </a:p>
        </p:txBody>
      </p:sp>
    </p:spTree>
    <p:custDataLst>
      <p:tags r:id="rId8"/>
    </p:custData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iśľíde"/>
          <p:cNvSpPr/>
          <p:nvPr>
            <p:custDataLst>
              <p:tags r:id="rId1"/>
            </p:custDataLst>
          </p:nvPr>
        </p:nvSpPr>
        <p:spPr bwMode="auto">
          <a:xfrm rot="21595037">
            <a:off x="3729855" y="1209345"/>
            <a:ext cx="4330069" cy="792618"/>
          </a:xfrm>
          <a:prstGeom prst="chevron">
            <a:avLst/>
          </a:prstGeom>
          <a:solidFill>
            <a:schemeClr val="accent1"/>
          </a:solidFill>
          <a:ln w="57150">
            <a:solidFill>
              <a:schemeClr val="accent1">
                <a:lumMod val="60000"/>
                <a:lumOff val="40000"/>
              </a:schemeClr>
            </a:solidFill>
            <a:round/>
          </a:ln>
        </p:spPr>
        <p:txBody>
          <a:bodyPr vert="horz" wrap="none" lIns="91440" tIns="45720" rIns="91440" bIns="45720" anchor="ctr" anchorCtr="1" compatLnSpc="1">
            <a:normAutofit/>
          </a:bodyPr>
          <a:lstStyle/>
          <a:p>
            <a:pPr lvl="0"/>
            <a:endParaRPr lang="zh-CN" altLang="en-US" sz="1400" b="1" dirty="0">
              <a:solidFill>
                <a:srgbClr val="FFFFFF"/>
              </a:solidFill>
              <a:cs typeface="Times New Roman" panose="02020603050405020304" pitchFamily="18" charset="0"/>
            </a:endParaRPr>
          </a:p>
        </p:txBody>
      </p:sp>
      <p:sp>
        <p:nvSpPr>
          <p:cNvPr id="64" name="iş1iďê"/>
          <p:cNvSpPr/>
          <p:nvPr>
            <p:custDataLst>
              <p:tags r:id="rId2"/>
            </p:custDataLst>
          </p:nvPr>
        </p:nvSpPr>
        <p:spPr bwMode="auto">
          <a:xfrm rot="21595037">
            <a:off x="3947795" y="1376045"/>
            <a:ext cx="3980815" cy="458470"/>
          </a:xfrm>
          <a:prstGeom prst="chevron">
            <a:avLst>
              <a:gd name="adj" fmla="val 54154"/>
            </a:avLst>
          </a:prstGeom>
          <a:solidFill>
            <a:schemeClr val="bg1"/>
          </a:solidFill>
          <a:ln w="57150">
            <a:noFill/>
            <a:round/>
          </a:ln>
        </p:spPr>
        <p:txBody>
          <a:bodyPr vert="horz" wrap="square" lIns="91440" tIns="45720" rIns="91440" bIns="45720" anchor="ctr" anchorCtr="1" compatLnSpc="1">
            <a:normAutofit fontScale="90000"/>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r>
              <a:rPr lang="zh-CN" altLang="en-US" sz="2400" b="1" dirty="0">
                <a:solidFill>
                  <a:schemeClr val="tx1"/>
                </a:solidFill>
                <a:cs typeface="Times New Roman" panose="02020603050405020304" pitchFamily="18" charset="0"/>
              </a:rPr>
              <a:t>提名书技术内容框架</a:t>
            </a:r>
            <a:endParaRPr lang="zh-CN" altLang="en-US" sz="2400" b="1" dirty="0">
              <a:solidFill>
                <a:schemeClr val="tx1"/>
              </a:solidFill>
              <a:cs typeface="Times New Roman" panose="02020603050405020304" pitchFamily="18" charset="0"/>
            </a:endParaRPr>
          </a:p>
        </p:txBody>
      </p:sp>
      <p:grpSp>
        <p:nvGrpSpPr>
          <p:cNvPr id="67" name="组合 66"/>
          <p:cNvGrpSpPr/>
          <p:nvPr/>
        </p:nvGrpSpPr>
        <p:grpSpPr>
          <a:xfrm>
            <a:off x="62805" y="2189526"/>
            <a:ext cx="11793894" cy="4485957"/>
            <a:chOff x="62805" y="1155648"/>
            <a:chExt cx="11793894" cy="5519836"/>
          </a:xfrm>
        </p:grpSpPr>
        <p:grpSp>
          <p:nvGrpSpPr>
            <p:cNvPr id="62" name="组合 61"/>
            <p:cNvGrpSpPr/>
            <p:nvPr/>
          </p:nvGrpSpPr>
          <p:grpSpPr>
            <a:xfrm>
              <a:off x="62805" y="1155648"/>
              <a:ext cx="11793894" cy="5519836"/>
              <a:chOff x="62805" y="1155648"/>
              <a:chExt cx="11793894" cy="5519836"/>
            </a:xfrm>
          </p:grpSpPr>
          <p:pic>
            <p:nvPicPr>
              <p:cNvPr id="61" name="图片 60"/>
              <p:cNvPicPr>
                <a:picLocks noChangeAspect="1"/>
              </p:cNvPicPr>
              <p:nvPr>
                <p:custDataLst>
                  <p:tags r:id="rId3"/>
                </p:custDataLst>
              </p:nvPr>
            </p:nvPicPr>
            <p:blipFill>
              <a:blip r:embed="rId4"/>
              <a:stretch>
                <a:fillRect/>
              </a:stretch>
            </p:blipFill>
            <p:spPr>
              <a:xfrm>
                <a:off x="62805" y="1155648"/>
                <a:ext cx="11793894" cy="5519836"/>
              </a:xfrm>
              <a:prstGeom prst="rect">
                <a:avLst/>
              </a:prstGeom>
            </p:spPr>
          </p:pic>
          <p:grpSp>
            <p:nvGrpSpPr>
              <p:cNvPr id="60" name="组合 59"/>
              <p:cNvGrpSpPr/>
              <p:nvPr/>
            </p:nvGrpSpPr>
            <p:grpSpPr>
              <a:xfrm>
                <a:off x="2997396" y="1241990"/>
                <a:ext cx="8859303" cy="5227856"/>
                <a:chOff x="2997396" y="1241990"/>
                <a:chExt cx="8859303" cy="5227856"/>
              </a:xfrm>
            </p:grpSpPr>
            <p:sp>
              <p:nvSpPr>
                <p:cNvPr id="11" name="圆角矩形 10"/>
                <p:cNvSpPr/>
                <p:nvPr>
                  <p:custDataLst>
                    <p:tags r:id="rId5"/>
                  </p:custDataLst>
                </p:nvPr>
              </p:nvSpPr>
              <p:spPr>
                <a:xfrm>
                  <a:off x="3125756" y="1948081"/>
                  <a:ext cx="8688634" cy="525632"/>
                </a:xfrm>
                <a:prstGeom prst="roundRect">
                  <a:avLst/>
                </a:prstGeom>
                <a:solidFill>
                  <a:schemeClr val="accent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r>
                    <a:rPr lang="zh-CN" altLang="en-US" sz="1600" b="1" dirty="0">
                      <a:solidFill>
                        <a:schemeClr val="tx1"/>
                      </a:solidFill>
                    </a:rPr>
                    <a:t>成果的重要性、紧迫性，对国计民生的意义（宏观）</a:t>
                  </a:r>
                  <a:endParaRPr lang="zh-CN" altLang="en-US" sz="1600" b="1" dirty="0">
                    <a:solidFill>
                      <a:schemeClr val="tx1"/>
                    </a:solidFill>
                  </a:endParaRPr>
                </a:p>
              </p:txBody>
            </p:sp>
            <p:sp>
              <p:nvSpPr>
                <p:cNvPr id="13" name="圆角矩形 12"/>
                <p:cNvSpPr/>
                <p:nvPr>
                  <p:custDataLst>
                    <p:tags r:id="rId6"/>
                  </p:custDataLst>
                </p:nvPr>
              </p:nvSpPr>
              <p:spPr>
                <a:xfrm>
                  <a:off x="4004322" y="4303432"/>
                  <a:ext cx="944873" cy="340147"/>
                </a:xfrm>
                <a:prstGeom prst="roundRect">
                  <a:avLst/>
                </a:prstGeom>
                <a:solidFill>
                  <a:schemeClr val="accent1">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b="1" dirty="0">
                      <a:solidFill>
                        <a:schemeClr val="bg1"/>
                      </a:solidFill>
                    </a:rPr>
                    <a:t>内容</a:t>
                  </a:r>
                  <a:r>
                    <a:rPr lang="en-US" altLang="zh-CN" sz="1600" b="1" dirty="0">
                      <a:solidFill>
                        <a:schemeClr val="bg1"/>
                      </a:solidFill>
                    </a:rPr>
                    <a:t>1.2</a:t>
                  </a:r>
                  <a:endParaRPr lang="en-US" altLang="zh-CN" sz="1600" b="1" dirty="0">
                    <a:solidFill>
                      <a:schemeClr val="bg1"/>
                    </a:solidFill>
                  </a:endParaRPr>
                </a:p>
              </p:txBody>
            </p:sp>
            <p:sp>
              <p:nvSpPr>
                <p:cNvPr id="16" name="圆角矩形 15"/>
                <p:cNvSpPr/>
                <p:nvPr>
                  <p:custDataLst>
                    <p:tags r:id="rId7"/>
                  </p:custDataLst>
                </p:nvPr>
              </p:nvSpPr>
              <p:spPr>
                <a:xfrm>
                  <a:off x="4566375" y="1241990"/>
                  <a:ext cx="5749197" cy="492216"/>
                </a:xfrm>
                <a:prstGeom prst="roundRect">
                  <a:avLst/>
                </a:prstGeom>
                <a:solidFill>
                  <a:schemeClr val="accent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sp>
              <p:nvSpPr>
                <p:cNvPr id="17" name="文本框 16"/>
                <p:cNvSpPr txBox="1"/>
                <p:nvPr>
                  <p:custDataLst>
                    <p:tags r:id="rId8"/>
                  </p:custDataLst>
                </p:nvPr>
              </p:nvSpPr>
              <p:spPr>
                <a:xfrm>
                  <a:off x="5542487" y="1241990"/>
                  <a:ext cx="4437420" cy="461665"/>
                </a:xfrm>
                <a:prstGeom prst="rect">
                  <a:avLst/>
                </a:prstGeom>
                <a:noFill/>
              </p:spPr>
              <p:txBody>
                <a:bodyPr wrap="square" rtlCol="0">
                  <a:spAutoFit/>
                </a:bodyPr>
                <a:lstStyle/>
                <a:p>
                  <a:r>
                    <a:rPr lang="en-US" altLang="zh-CN" sz="2400" b="1" dirty="0">
                      <a:solidFill>
                        <a:schemeClr val="bg1"/>
                      </a:solidFill>
                      <a:latin typeface="+mn-ea"/>
                    </a:rPr>
                    <a:t>××××</a:t>
                  </a:r>
                  <a:r>
                    <a:rPr lang="zh-CN" altLang="en-US" sz="2400" b="1" dirty="0">
                      <a:solidFill>
                        <a:schemeClr val="bg1"/>
                      </a:solidFill>
                      <a:latin typeface="+mn-ea"/>
                    </a:rPr>
                    <a:t>关键技术及应用</a:t>
                  </a:r>
                  <a:endParaRPr lang="zh-CN" altLang="en-US" sz="2400" b="1" dirty="0">
                    <a:solidFill>
                      <a:schemeClr val="bg1"/>
                    </a:solidFill>
                    <a:latin typeface="+mn-ea"/>
                  </a:endParaRPr>
                </a:p>
              </p:txBody>
            </p:sp>
            <p:sp>
              <p:nvSpPr>
                <p:cNvPr id="18" name="圆角矩形 17"/>
                <p:cNvSpPr/>
                <p:nvPr>
                  <p:custDataLst>
                    <p:tags r:id="rId9"/>
                  </p:custDataLst>
                </p:nvPr>
              </p:nvSpPr>
              <p:spPr>
                <a:xfrm>
                  <a:off x="9493719" y="2724010"/>
                  <a:ext cx="972376" cy="526494"/>
                </a:xfrm>
                <a:prstGeom prst="roundRect">
                  <a:avLst/>
                </a:prstGeom>
                <a:solidFill>
                  <a:schemeClr val="accent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r>
                    <a:rPr lang="zh-CN" altLang="en-US" sz="1600" b="1" dirty="0">
                      <a:solidFill>
                        <a:schemeClr val="tx1"/>
                      </a:solidFill>
                    </a:rPr>
                    <a:t>问题</a:t>
                  </a:r>
                  <a:r>
                    <a:rPr lang="en-US" altLang="zh-CN" sz="1600" b="1" dirty="0">
                      <a:solidFill>
                        <a:schemeClr val="tx1"/>
                      </a:solidFill>
                    </a:rPr>
                    <a:t>3</a:t>
                  </a:r>
                  <a:endParaRPr lang="en-US" altLang="zh-CN" sz="1600" b="1" dirty="0">
                    <a:solidFill>
                      <a:schemeClr val="tx1"/>
                    </a:solidFill>
                  </a:endParaRPr>
                </a:p>
              </p:txBody>
            </p:sp>
            <p:sp>
              <p:nvSpPr>
                <p:cNvPr id="19" name="圆角矩形 18"/>
                <p:cNvSpPr/>
                <p:nvPr>
                  <p:custDataLst>
                    <p:tags r:id="rId10"/>
                  </p:custDataLst>
                </p:nvPr>
              </p:nvSpPr>
              <p:spPr>
                <a:xfrm>
                  <a:off x="6636572" y="2734664"/>
                  <a:ext cx="972376" cy="526494"/>
                </a:xfrm>
                <a:prstGeom prst="roundRect">
                  <a:avLst/>
                </a:prstGeom>
                <a:solidFill>
                  <a:schemeClr val="accent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r>
                    <a:rPr lang="zh-CN" altLang="en-US" sz="1600" b="1" dirty="0">
                      <a:solidFill>
                        <a:schemeClr val="tx1"/>
                      </a:solidFill>
                    </a:rPr>
                    <a:t>问题</a:t>
                  </a:r>
                  <a:r>
                    <a:rPr lang="en-US" altLang="zh-CN" sz="1600" b="1" dirty="0">
                      <a:solidFill>
                        <a:schemeClr val="tx1"/>
                      </a:solidFill>
                    </a:rPr>
                    <a:t>2</a:t>
                  </a:r>
                  <a:endParaRPr lang="en-US" altLang="zh-CN" sz="1600" b="1" dirty="0">
                    <a:solidFill>
                      <a:schemeClr val="tx1"/>
                    </a:solidFill>
                  </a:endParaRPr>
                </a:p>
              </p:txBody>
            </p:sp>
            <p:sp>
              <p:nvSpPr>
                <p:cNvPr id="20" name="圆角矩形 19"/>
                <p:cNvSpPr/>
                <p:nvPr>
                  <p:custDataLst>
                    <p:tags r:id="rId11"/>
                  </p:custDataLst>
                </p:nvPr>
              </p:nvSpPr>
              <p:spPr>
                <a:xfrm>
                  <a:off x="3913378" y="2728285"/>
                  <a:ext cx="892571" cy="526494"/>
                </a:xfrm>
                <a:prstGeom prst="roundRect">
                  <a:avLst/>
                </a:prstGeom>
                <a:solidFill>
                  <a:schemeClr val="accent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r>
                    <a:rPr lang="zh-CN" altLang="en-US" sz="1600" b="1" dirty="0">
                      <a:solidFill>
                        <a:schemeClr val="tx1"/>
                      </a:solidFill>
                    </a:rPr>
                    <a:t>问题</a:t>
                  </a:r>
                  <a:r>
                    <a:rPr lang="en-US" altLang="zh-CN" sz="1600" b="1" dirty="0">
                      <a:solidFill>
                        <a:schemeClr val="tx1"/>
                      </a:solidFill>
                    </a:rPr>
                    <a:t>1</a:t>
                  </a:r>
                  <a:endParaRPr lang="en-US" altLang="zh-CN" sz="1600" b="1" dirty="0">
                    <a:solidFill>
                      <a:schemeClr val="tx1"/>
                    </a:solidFill>
                  </a:endParaRPr>
                </a:p>
              </p:txBody>
            </p:sp>
            <p:sp>
              <p:nvSpPr>
                <p:cNvPr id="21" name="圆角矩形 20"/>
                <p:cNvSpPr/>
                <p:nvPr>
                  <p:custDataLst>
                    <p:tags r:id="rId12"/>
                  </p:custDataLst>
                </p:nvPr>
              </p:nvSpPr>
              <p:spPr>
                <a:xfrm>
                  <a:off x="3689196" y="3566125"/>
                  <a:ext cx="1479991" cy="526494"/>
                </a:xfrm>
                <a:prstGeom prst="roundRect">
                  <a:avLst/>
                </a:prstGeom>
                <a:solidFill>
                  <a:schemeClr val="accent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r>
                    <a:rPr lang="zh-CN" altLang="en-US" sz="1600" b="1" dirty="0">
                      <a:solidFill>
                        <a:schemeClr val="tx1"/>
                      </a:solidFill>
                    </a:rPr>
                    <a:t>创新内容</a:t>
                  </a:r>
                  <a:r>
                    <a:rPr lang="en-US" altLang="zh-CN" sz="1600" b="1" dirty="0">
                      <a:solidFill>
                        <a:schemeClr val="tx1"/>
                      </a:solidFill>
                    </a:rPr>
                    <a:t>1</a:t>
                  </a:r>
                  <a:endParaRPr lang="en-US" altLang="zh-CN" sz="1600" b="1" dirty="0">
                    <a:solidFill>
                      <a:schemeClr val="tx1"/>
                    </a:solidFill>
                  </a:endParaRPr>
                </a:p>
              </p:txBody>
            </p:sp>
            <p:sp>
              <p:nvSpPr>
                <p:cNvPr id="22" name="圆角矩形 21"/>
                <p:cNvSpPr/>
                <p:nvPr>
                  <p:custDataLst>
                    <p:tags r:id="rId13"/>
                  </p:custDataLst>
                </p:nvPr>
              </p:nvSpPr>
              <p:spPr>
                <a:xfrm>
                  <a:off x="6382764" y="3566125"/>
                  <a:ext cx="1479991" cy="526494"/>
                </a:xfrm>
                <a:prstGeom prst="roundRect">
                  <a:avLst/>
                </a:prstGeom>
                <a:solidFill>
                  <a:schemeClr val="accent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r>
                    <a:rPr lang="zh-CN" altLang="en-US" sz="1600" b="1" dirty="0">
                      <a:solidFill>
                        <a:schemeClr val="tx1"/>
                      </a:solidFill>
                    </a:rPr>
                    <a:t>创新内容</a:t>
                  </a:r>
                  <a:r>
                    <a:rPr lang="en-US" altLang="zh-CN" sz="1600" b="1" dirty="0">
                      <a:solidFill>
                        <a:schemeClr val="tx1"/>
                      </a:solidFill>
                    </a:rPr>
                    <a:t>2</a:t>
                  </a:r>
                  <a:endParaRPr lang="en-US" altLang="zh-CN" sz="1600" b="1" dirty="0">
                    <a:solidFill>
                      <a:schemeClr val="tx1"/>
                    </a:solidFill>
                  </a:endParaRPr>
                </a:p>
              </p:txBody>
            </p:sp>
            <p:sp>
              <p:nvSpPr>
                <p:cNvPr id="23" name="圆角矩形 22"/>
                <p:cNvSpPr/>
                <p:nvPr>
                  <p:custDataLst>
                    <p:tags r:id="rId14"/>
                  </p:custDataLst>
                </p:nvPr>
              </p:nvSpPr>
              <p:spPr>
                <a:xfrm>
                  <a:off x="9381630" y="3563925"/>
                  <a:ext cx="1479991" cy="526494"/>
                </a:xfrm>
                <a:prstGeom prst="roundRect">
                  <a:avLst/>
                </a:prstGeom>
                <a:solidFill>
                  <a:schemeClr val="accent3"/>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r>
                    <a:rPr lang="zh-CN" altLang="en-US" sz="1600" b="1" dirty="0">
                      <a:solidFill>
                        <a:schemeClr val="tx1"/>
                      </a:solidFill>
                    </a:rPr>
                    <a:t>创新内容</a:t>
                  </a:r>
                  <a:r>
                    <a:rPr lang="en-US" altLang="zh-CN" sz="1600" b="1" dirty="0">
                      <a:solidFill>
                        <a:schemeClr val="tx1"/>
                      </a:solidFill>
                    </a:rPr>
                    <a:t>3</a:t>
                  </a:r>
                  <a:endParaRPr lang="en-US" altLang="zh-CN" sz="1600" b="1" dirty="0">
                    <a:solidFill>
                      <a:schemeClr val="tx1"/>
                    </a:solidFill>
                  </a:endParaRPr>
                </a:p>
              </p:txBody>
            </p:sp>
            <p:sp>
              <p:nvSpPr>
                <p:cNvPr id="24" name="圆角矩形 23"/>
                <p:cNvSpPr/>
                <p:nvPr>
                  <p:custDataLst>
                    <p:tags r:id="rId15"/>
                  </p:custDataLst>
                </p:nvPr>
              </p:nvSpPr>
              <p:spPr>
                <a:xfrm>
                  <a:off x="3004457" y="5944214"/>
                  <a:ext cx="8809933" cy="525632"/>
                </a:xfrm>
                <a:prstGeom prst="roundRect">
                  <a:avLst/>
                </a:prstGeom>
                <a:solidFill>
                  <a:schemeClr val="accent4">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r>
                    <a:rPr lang="zh-CN" altLang="en-US" sz="1600" b="1" dirty="0">
                      <a:solidFill>
                        <a:schemeClr val="tx1"/>
                      </a:solidFill>
                    </a:rPr>
                    <a:t>形成整体技术体系，解决国家重大需求，推动行业科技进步</a:t>
                  </a:r>
                  <a:endParaRPr lang="zh-CN" altLang="en-US" sz="1600" b="1" dirty="0">
                    <a:solidFill>
                      <a:schemeClr val="tx1"/>
                    </a:solidFill>
                  </a:endParaRPr>
                </a:p>
              </p:txBody>
            </p:sp>
            <p:sp>
              <p:nvSpPr>
                <p:cNvPr id="25" name="圆角矩形 24"/>
                <p:cNvSpPr/>
                <p:nvPr>
                  <p:custDataLst>
                    <p:tags r:id="rId16"/>
                  </p:custDataLst>
                </p:nvPr>
              </p:nvSpPr>
              <p:spPr>
                <a:xfrm>
                  <a:off x="2997396" y="5210503"/>
                  <a:ext cx="2645604" cy="515099"/>
                </a:xfrm>
                <a:prstGeom prst="roundRect">
                  <a:avLst/>
                </a:prstGeom>
                <a:solidFill>
                  <a:schemeClr val="accent4">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r>
                    <a:rPr lang="zh-CN" altLang="en-US" sz="1600" b="1" dirty="0">
                      <a:solidFill>
                        <a:schemeClr val="tx1"/>
                      </a:solidFill>
                    </a:rPr>
                    <a:t>结果</a:t>
                  </a:r>
                  <a:r>
                    <a:rPr lang="en-US" altLang="zh-CN" sz="1600" b="1" dirty="0">
                      <a:solidFill>
                        <a:schemeClr val="tx1"/>
                      </a:solidFill>
                    </a:rPr>
                    <a:t>1</a:t>
                  </a:r>
                  <a:r>
                    <a:rPr lang="zh-CN" altLang="en-US" sz="1600" b="1" dirty="0">
                      <a:solidFill>
                        <a:schemeClr val="tx1"/>
                      </a:solidFill>
                    </a:rPr>
                    <a:t>：应用与提升</a:t>
                  </a:r>
                  <a:endParaRPr lang="zh-CN" altLang="en-US" sz="1600" b="1" dirty="0">
                    <a:solidFill>
                      <a:schemeClr val="tx1"/>
                    </a:solidFill>
                  </a:endParaRPr>
                </a:p>
              </p:txBody>
            </p:sp>
            <p:sp>
              <p:nvSpPr>
                <p:cNvPr id="26" name="圆角矩形 25"/>
                <p:cNvSpPr/>
                <p:nvPr>
                  <p:custDataLst>
                    <p:tags r:id="rId17"/>
                  </p:custDataLst>
                </p:nvPr>
              </p:nvSpPr>
              <p:spPr>
                <a:xfrm>
                  <a:off x="6068690" y="5204707"/>
                  <a:ext cx="2649771" cy="525632"/>
                </a:xfrm>
                <a:prstGeom prst="roundRect">
                  <a:avLst/>
                </a:prstGeom>
                <a:solidFill>
                  <a:schemeClr val="accent4">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r>
                    <a:rPr lang="zh-CN" altLang="en-US" sz="1600" b="1" dirty="0">
                      <a:solidFill>
                        <a:schemeClr val="tx1"/>
                      </a:solidFill>
                    </a:rPr>
                    <a:t>结果</a:t>
                  </a:r>
                  <a:r>
                    <a:rPr lang="en-US" altLang="zh-CN" sz="1600" b="1" dirty="0">
                      <a:solidFill>
                        <a:schemeClr val="tx1"/>
                      </a:solidFill>
                    </a:rPr>
                    <a:t>2</a:t>
                  </a:r>
                  <a:r>
                    <a:rPr lang="zh-CN" altLang="en-US" sz="1600" b="1" dirty="0">
                      <a:solidFill>
                        <a:schemeClr val="tx1"/>
                      </a:solidFill>
                    </a:rPr>
                    <a:t>：应用与提升</a:t>
                  </a:r>
                  <a:endParaRPr lang="zh-CN" altLang="en-US" sz="1600" b="1" dirty="0">
                    <a:solidFill>
                      <a:schemeClr val="tx1"/>
                    </a:solidFill>
                  </a:endParaRPr>
                </a:p>
              </p:txBody>
            </p:sp>
            <p:sp>
              <p:nvSpPr>
                <p:cNvPr id="27" name="圆角矩形 26"/>
                <p:cNvSpPr/>
                <p:nvPr>
                  <p:custDataLst>
                    <p:tags r:id="rId18"/>
                  </p:custDataLst>
                </p:nvPr>
              </p:nvSpPr>
              <p:spPr>
                <a:xfrm>
                  <a:off x="8990686" y="5197181"/>
                  <a:ext cx="2649771" cy="525632"/>
                </a:xfrm>
                <a:prstGeom prst="roundRect">
                  <a:avLst/>
                </a:prstGeom>
                <a:solidFill>
                  <a:schemeClr val="accent4">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r>
                    <a:rPr lang="zh-CN" altLang="en-US" sz="1600" b="1" dirty="0">
                      <a:solidFill>
                        <a:schemeClr val="tx1"/>
                      </a:solidFill>
                    </a:rPr>
                    <a:t>结果</a:t>
                  </a:r>
                  <a:r>
                    <a:rPr lang="en-US" altLang="zh-CN" sz="1600" b="1" dirty="0">
                      <a:solidFill>
                        <a:schemeClr val="tx1"/>
                      </a:solidFill>
                    </a:rPr>
                    <a:t>3</a:t>
                  </a:r>
                  <a:r>
                    <a:rPr lang="zh-CN" altLang="en-US" sz="1600" b="1" dirty="0">
                      <a:solidFill>
                        <a:schemeClr val="tx1"/>
                      </a:solidFill>
                    </a:rPr>
                    <a:t>：应用与提升</a:t>
                  </a:r>
                  <a:endParaRPr lang="zh-CN" altLang="en-US" sz="1600" b="1" dirty="0">
                    <a:solidFill>
                      <a:schemeClr val="tx1"/>
                    </a:solidFill>
                  </a:endParaRPr>
                </a:p>
              </p:txBody>
            </p:sp>
            <p:sp>
              <p:nvSpPr>
                <p:cNvPr id="28" name="圆角矩形 27"/>
                <p:cNvSpPr/>
                <p:nvPr>
                  <p:custDataLst>
                    <p:tags r:id="rId19"/>
                  </p:custDataLst>
                </p:nvPr>
              </p:nvSpPr>
              <p:spPr>
                <a:xfrm>
                  <a:off x="4973696" y="4294229"/>
                  <a:ext cx="921194" cy="332234"/>
                </a:xfrm>
                <a:prstGeom prst="roundRect">
                  <a:avLst/>
                </a:prstGeom>
                <a:solidFill>
                  <a:schemeClr val="accent1">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b="1" dirty="0">
                      <a:solidFill>
                        <a:schemeClr val="bg1"/>
                      </a:solidFill>
                    </a:rPr>
                    <a:t>内容</a:t>
                  </a:r>
                  <a:r>
                    <a:rPr lang="en-US" altLang="zh-CN" sz="1600" b="1" dirty="0">
                      <a:solidFill>
                        <a:schemeClr val="bg1"/>
                      </a:solidFill>
                    </a:rPr>
                    <a:t>1.3</a:t>
                  </a:r>
                  <a:endParaRPr lang="en-US" altLang="zh-CN" sz="1600" b="1" dirty="0">
                    <a:solidFill>
                      <a:schemeClr val="bg1"/>
                    </a:solidFill>
                  </a:endParaRPr>
                </a:p>
              </p:txBody>
            </p:sp>
            <p:sp>
              <p:nvSpPr>
                <p:cNvPr id="29" name="圆角矩形 28"/>
                <p:cNvSpPr/>
                <p:nvPr>
                  <p:custDataLst>
                    <p:tags r:id="rId20"/>
                  </p:custDataLst>
                </p:nvPr>
              </p:nvSpPr>
              <p:spPr>
                <a:xfrm>
                  <a:off x="3036364" y="4303200"/>
                  <a:ext cx="910955" cy="350819"/>
                </a:xfrm>
                <a:prstGeom prst="roundRect">
                  <a:avLst/>
                </a:prstGeom>
                <a:solidFill>
                  <a:schemeClr val="accent1">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b="1" dirty="0">
                      <a:solidFill>
                        <a:schemeClr val="bg1"/>
                      </a:solidFill>
                    </a:rPr>
                    <a:t>内容</a:t>
                  </a:r>
                  <a:r>
                    <a:rPr lang="en-US" altLang="zh-CN" sz="1600" b="1" dirty="0">
                      <a:solidFill>
                        <a:schemeClr val="bg1"/>
                      </a:solidFill>
                    </a:rPr>
                    <a:t>1.1</a:t>
                  </a:r>
                  <a:endParaRPr lang="en-US" altLang="zh-CN" sz="1600" b="1" dirty="0">
                    <a:solidFill>
                      <a:schemeClr val="bg1"/>
                    </a:solidFill>
                  </a:endParaRPr>
                </a:p>
              </p:txBody>
            </p:sp>
            <p:sp>
              <p:nvSpPr>
                <p:cNvPr id="30" name="圆角矩形 29"/>
                <p:cNvSpPr/>
                <p:nvPr>
                  <p:custDataLst>
                    <p:tags r:id="rId21"/>
                  </p:custDataLst>
                </p:nvPr>
              </p:nvSpPr>
              <p:spPr>
                <a:xfrm>
                  <a:off x="6939516" y="4303638"/>
                  <a:ext cx="941445" cy="322824"/>
                </a:xfrm>
                <a:prstGeom prst="roundRect">
                  <a:avLst/>
                </a:prstGeom>
                <a:solidFill>
                  <a:schemeClr val="accent1">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b="1" dirty="0">
                      <a:solidFill>
                        <a:schemeClr val="bg1"/>
                      </a:solidFill>
                    </a:rPr>
                    <a:t>内容</a:t>
                  </a:r>
                  <a:r>
                    <a:rPr lang="en-US" altLang="zh-CN" sz="1600" b="1" dirty="0">
                      <a:solidFill>
                        <a:schemeClr val="bg1"/>
                      </a:solidFill>
                    </a:rPr>
                    <a:t>2.2</a:t>
                  </a:r>
                  <a:endParaRPr lang="en-US" altLang="zh-CN" sz="1600" b="1" dirty="0">
                    <a:solidFill>
                      <a:schemeClr val="bg1"/>
                    </a:solidFill>
                  </a:endParaRPr>
                </a:p>
              </p:txBody>
            </p:sp>
            <p:sp>
              <p:nvSpPr>
                <p:cNvPr id="31" name="圆角矩形 30"/>
                <p:cNvSpPr/>
                <p:nvPr>
                  <p:custDataLst>
                    <p:tags r:id="rId22"/>
                  </p:custDataLst>
                </p:nvPr>
              </p:nvSpPr>
              <p:spPr>
                <a:xfrm>
                  <a:off x="7929964" y="4315270"/>
                  <a:ext cx="926519" cy="328851"/>
                </a:xfrm>
                <a:prstGeom prst="roundRect">
                  <a:avLst/>
                </a:prstGeom>
                <a:solidFill>
                  <a:schemeClr val="accent1">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b="1" dirty="0">
                      <a:solidFill>
                        <a:schemeClr val="bg1"/>
                      </a:solidFill>
                    </a:rPr>
                    <a:t>内容</a:t>
                  </a:r>
                  <a:r>
                    <a:rPr lang="en-US" altLang="zh-CN" sz="1600" b="1" dirty="0">
                      <a:solidFill>
                        <a:schemeClr val="bg1"/>
                      </a:solidFill>
                    </a:rPr>
                    <a:t>2.3</a:t>
                  </a:r>
                  <a:endParaRPr lang="en-US" altLang="zh-CN" sz="1600" b="1" dirty="0">
                    <a:solidFill>
                      <a:schemeClr val="bg1"/>
                    </a:solidFill>
                  </a:endParaRPr>
                </a:p>
              </p:txBody>
            </p:sp>
            <p:sp>
              <p:nvSpPr>
                <p:cNvPr id="32" name="圆角矩形 31"/>
                <p:cNvSpPr/>
                <p:nvPr>
                  <p:custDataLst>
                    <p:tags r:id="rId23"/>
                  </p:custDataLst>
                </p:nvPr>
              </p:nvSpPr>
              <p:spPr>
                <a:xfrm>
                  <a:off x="5994644" y="4303432"/>
                  <a:ext cx="914372" cy="340848"/>
                </a:xfrm>
                <a:prstGeom prst="roundRect">
                  <a:avLst/>
                </a:prstGeom>
                <a:solidFill>
                  <a:schemeClr val="accent1">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b="1" dirty="0">
                      <a:solidFill>
                        <a:schemeClr val="bg1"/>
                      </a:solidFill>
                    </a:rPr>
                    <a:t>内容</a:t>
                  </a:r>
                  <a:r>
                    <a:rPr lang="en-US" altLang="zh-CN" sz="1600" b="1" dirty="0">
                      <a:solidFill>
                        <a:schemeClr val="bg1"/>
                      </a:solidFill>
                    </a:rPr>
                    <a:t>2.1</a:t>
                  </a:r>
                  <a:endParaRPr lang="en-US" altLang="zh-CN" sz="1600" b="1" dirty="0">
                    <a:solidFill>
                      <a:schemeClr val="bg1"/>
                    </a:solidFill>
                  </a:endParaRPr>
                </a:p>
              </p:txBody>
            </p:sp>
            <p:sp>
              <p:nvSpPr>
                <p:cNvPr id="33" name="圆角矩形 32"/>
                <p:cNvSpPr/>
                <p:nvPr>
                  <p:custDataLst>
                    <p:tags r:id="rId24"/>
                  </p:custDataLst>
                </p:nvPr>
              </p:nvSpPr>
              <p:spPr>
                <a:xfrm>
                  <a:off x="9906118" y="4303432"/>
                  <a:ext cx="955503" cy="302329"/>
                </a:xfrm>
                <a:prstGeom prst="roundRect">
                  <a:avLst/>
                </a:prstGeom>
                <a:solidFill>
                  <a:schemeClr val="accent1">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b="1" dirty="0">
                      <a:solidFill>
                        <a:schemeClr val="bg1"/>
                      </a:solidFill>
                    </a:rPr>
                    <a:t>内容</a:t>
                  </a:r>
                  <a:r>
                    <a:rPr lang="en-US" altLang="zh-CN" sz="1600" b="1" dirty="0">
                      <a:solidFill>
                        <a:schemeClr val="bg1"/>
                      </a:solidFill>
                    </a:rPr>
                    <a:t>3.2</a:t>
                  </a:r>
                  <a:endParaRPr lang="en-US" altLang="zh-CN" sz="1600" b="1" dirty="0">
                    <a:solidFill>
                      <a:schemeClr val="bg1"/>
                    </a:solidFill>
                  </a:endParaRPr>
                </a:p>
              </p:txBody>
            </p:sp>
            <p:sp>
              <p:nvSpPr>
                <p:cNvPr id="34" name="圆角矩形 33"/>
                <p:cNvSpPr/>
                <p:nvPr>
                  <p:custDataLst>
                    <p:tags r:id="rId25"/>
                  </p:custDataLst>
                </p:nvPr>
              </p:nvSpPr>
              <p:spPr>
                <a:xfrm>
                  <a:off x="10896273" y="4295292"/>
                  <a:ext cx="960426" cy="293263"/>
                </a:xfrm>
                <a:prstGeom prst="roundRect">
                  <a:avLst/>
                </a:prstGeom>
                <a:solidFill>
                  <a:schemeClr val="accent1">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b="1" dirty="0">
                      <a:solidFill>
                        <a:schemeClr val="bg1"/>
                      </a:solidFill>
                    </a:rPr>
                    <a:t>内容</a:t>
                  </a:r>
                  <a:r>
                    <a:rPr lang="en-US" altLang="zh-CN" sz="1600" b="1" dirty="0">
                      <a:solidFill>
                        <a:schemeClr val="bg1"/>
                      </a:solidFill>
                    </a:rPr>
                    <a:t>3.3</a:t>
                  </a:r>
                  <a:endParaRPr lang="en-US" altLang="zh-CN" sz="1600" b="1" dirty="0">
                    <a:solidFill>
                      <a:schemeClr val="bg1"/>
                    </a:solidFill>
                  </a:endParaRPr>
                </a:p>
              </p:txBody>
            </p:sp>
            <p:sp>
              <p:nvSpPr>
                <p:cNvPr id="35" name="圆角矩形 34"/>
                <p:cNvSpPr/>
                <p:nvPr>
                  <p:custDataLst>
                    <p:tags r:id="rId26"/>
                  </p:custDataLst>
                </p:nvPr>
              </p:nvSpPr>
              <p:spPr>
                <a:xfrm>
                  <a:off x="8899338" y="4304549"/>
                  <a:ext cx="967039" cy="302329"/>
                </a:xfrm>
                <a:prstGeom prst="roundRect">
                  <a:avLst/>
                </a:prstGeom>
                <a:solidFill>
                  <a:schemeClr val="accent1">
                    <a:lumMod val="60000"/>
                    <a:lumOff val="4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b="1" dirty="0">
                      <a:solidFill>
                        <a:schemeClr val="bg1"/>
                      </a:solidFill>
                    </a:rPr>
                    <a:t>内容</a:t>
                  </a:r>
                  <a:r>
                    <a:rPr lang="en-US" altLang="zh-CN" sz="1600" b="1" dirty="0">
                      <a:solidFill>
                        <a:schemeClr val="bg1"/>
                      </a:solidFill>
                    </a:rPr>
                    <a:t>3.1</a:t>
                  </a:r>
                  <a:endParaRPr lang="en-US" altLang="zh-CN" sz="1600" b="1" dirty="0">
                    <a:solidFill>
                      <a:schemeClr val="bg1"/>
                    </a:solidFill>
                  </a:endParaRPr>
                </a:p>
              </p:txBody>
            </p:sp>
            <p:cxnSp>
              <p:nvCxnSpPr>
                <p:cNvPr id="45" name="直接箭头连接符 44"/>
                <p:cNvCxnSpPr/>
                <p:nvPr>
                  <p:custDataLst>
                    <p:tags r:id="rId27"/>
                  </p:custDataLst>
                </p:nvPr>
              </p:nvCxnSpPr>
              <p:spPr>
                <a:xfrm rot="5400000">
                  <a:off x="4023620" y="4924019"/>
                  <a:ext cx="54000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46" name="直接箭头连接符 45"/>
                <p:cNvCxnSpPr/>
                <p:nvPr>
                  <p:custDataLst>
                    <p:tags r:id="rId28"/>
                  </p:custDataLst>
                </p:nvPr>
              </p:nvCxnSpPr>
              <p:spPr>
                <a:xfrm rot="5400000">
                  <a:off x="7088825" y="1829655"/>
                  <a:ext cx="25200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47" name="直接箭头连接符 46"/>
                <p:cNvCxnSpPr/>
                <p:nvPr>
                  <p:custDataLst>
                    <p:tags r:id="rId29"/>
                  </p:custDataLst>
                </p:nvPr>
              </p:nvCxnSpPr>
              <p:spPr>
                <a:xfrm rot="5400000">
                  <a:off x="7088825" y="2608664"/>
                  <a:ext cx="25200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48" name="直接箭头连接符 47"/>
                <p:cNvCxnSpPr/>
                <p:nvPr>
                  <p:custDataLst>
                    <p:tags r:id="rId30"/>
                  </p:custDataLst>
                </p:nvPr>
              </p:nvCxnSpPr>
              <p:spPr>
                <a:xfrm rot="5400000">
                  <a:off x="4194198" y="2599713"/>
                  <a:ext cx="25200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49" name="直接箭头连接符 48"/>
                <p:cNvCxnSpPr/>
                <p:nvPr>
                  <p:custDataLst>
                    <p:tags r:id="rId31"/>
                  </p:custDataLst>
                </p:nvPr>
              </p:nvCxnSpPr>
              <p:spPr>
                <a:xfrm rot="5400000">
                  <a:off x="9840618" y="2608664"/>
                  <a:ext cx="25200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50" name="直接箭头连接符 49"/>
                <p:cNvCxnSpPr/>
                <p:nvPr>
                  <p:custDataLst>
                    <p:tags r:id="rId32"/>
                  </p:custDataLst>
                </p:nvPr>
              </p:nvCxnSpPr>
              <p:spPr>
                <a:xfrm rot="5400000">
                  <a:off x="4180909" y="3437925"/>
                  <a:ext cx="25200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51" name="直接箭头连接符 50"/>
                <p:cNvCxnSpPr/>
                <p:nvPr>
                  <p:custDataLst>
                    <p:tags r:id="rId33"/>
                  </p:custDataLst>
                </p:nvPr>
              </p:nvCxnSpPr>
              <p:spPr>
                <a:xfrm rot="5400000">
                  <a:off x="7075536" y="3437925"/>
                  <a:ext cx="25200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52" name="直接箭头连接符 51"/>
                <p:cNvCxnSpPr/>
                <p:nvPr>
                  <p:custDataLst>
                    <p:tags r:id="rId34"/>
                  </p:custDataLst>
                </p:nvPr>
              </p:nvCxnSpPr>
              <p:spPr>
                <a:xfrm rot="5400000">
                  <a:off x="9836659" y="3419789"/>
                  <a:ext cx="25200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53" name="直接箭头连接符 52"/>
                <p:cNvCxnSpPr/>
                <p:nvPr>
                  <p:custDataLst>
                    <p:tags r:id="rId35"/>
                  </p:custDataLst>
                </p:nvPr>
              </p:nvCxnSpPr>
              <p:spPr>
                <a:xfrm rot="5400000">
                  <a:off x="7075536" y="4177200"/>
                  <a:ext cx="25200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54" name="直接箭头连接符 53"/>
                <p:cNvCxnSpPr/>
                <p:nvPr>
                  <p:custDataLst>
                    <p:tags r:id="rId36"/>
                  </p:custDataLst>
                </p:nvPr>
              </p:nvCxnSpPr>
              <p:spPr>
                <a:xfrm rot="5400000">
                  <a:off x="9853907" y="4168229"/>
                  <a:ext cx="25200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55" name="直接箭头连接符 54"/>
                <p:cNvCxnSpPr/>
                <p:nvPr>
                  <p:custDataLst>
                    <p:tags r:id="rId37"/>
                  </p:custDataLst>
                </p:nvPr>
              </p:nvCxnSpPr>
              <p:spPr>
                <a:xfrm rot="5400000">
                  <a:off x="4167620" y="4189270"/>
                  <a:ext cx="25200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57" name="直接箭头连接符 56"/>
                <p:cNvCxnSpPr/>
                <p:nvPr>
                  <p:custDataLst>
                    <p:tags r:id="rId38"/>
                  </p:custDataLst>
                </p:nvPr>
              </p:nvCxnSpPr>
              <p:spPr>
                <a:xfrm rot="5400000">
                  <a:off x="7091839" y="5838339"/>
                  <a:ext cx="21600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58" name="直接箭头连接符 57"/>
                <p:cNvCxnSpPr/>
                <p:nvPr>
                  <p:custDataLst>
                    <p:tags r:id="rId39"/>
                  </p:custDataLst>
                </p:nvPr>
              </p:nvCxnSpPr>
              <p:spPr>
                <a:xfrm rot="5400000">
                  <a:off x="6931536" y="4924019"/>
                  <a:ext cx="54000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cxnSp>
              <p:nvCxnSpPr>
                <p:cNvPr id="59" name="直接箭头连接符 58"/>
                <p:cNvCxnSpPr/>
                <p:nvPr>
                  <p:custDataLst>
                    <p:tags r:id="rId40"/>
                  </p:custDataLst>
                </p:nvPr>
              </p:nvCxnSpPr>
              <p:spPr>
                <a:xfrm rot="5400000">
                  <a:off x="9709907" y="4913579"/>
                  <a:ext cx="540000" cy="0"/>
                </a:xfrm>
                <a:prstGeom prst="straightConnector1">
                  <a:avLst/>
                </a:prstGeom>
                <a:ln w="25400">
                  <a:tailEnd type="triangle"/>
                </a:ln>
              </p:spPr>
              <p:style>
                <a:lnRef idx="1">
                  <a:schemeClr val="accent1"/>
                </a:lnRef>
                <a:fillRef idx="0">
                  <a:schemeClr val="accent1"/>
                </a:fillRef>
                <a:effectRef idx="0">
                  <a:schemeClr val="accent1"/>
                </a:effectRef>
                <a:fontRef idx="minor">
                  <a:schemeClr val="tx1"/>
                </a:fontRef>
              </p:style>
            </p:cxnSp>
          </p:grpSp>
        </p:grpSp>
        <p:cxnSp>
          <p:nvCxnSpPr>
            <p:cNvPr id="66" name="直接连接符 65"/>
            <p:cNvCxnSpPr/>
            <p:nvPr>
              <p:custDataLst>
                <p:tags r:id="rId41"/>
              </p:custDataLst>
            </p:nvPr>
          </p:nvCxnSpPr>
          <p:spPr>
            <a:xfrm>
              <a:off x="4293620" y="5756564"/>
              <a:ext cx="5724000" cy="0"/>
            </a:xfrm>
            <a:prstGeom prst="line">
              <a:avLst/>
            </a:prstGeom>
            <a:ln w="22225"/>
          </p:spPr>
          <p:style>
            <a:lnRef idx="1">
              <a:schemeClr val="accent1"/>
            </a:lnRef>
            <a:fillRef idx="0">
              <a:schemeClr val="accent1"/>
            </a:fillRef>
            <a:effectRef idx="0">
              <a:schemeClr val="accent1"/>
            </a:effectRef>
            <a:fontRef idx="minor">
              <a:schemeClr val="tx1"/>
            </a:fontRef>
          </p:style>
        </p:cxnSp>
      </p:grpSp>
      <p:sp>
        <p:nvSpPr>
          <p:cNvPr id="5" name="标题 4"/>
          <p:cNvSpPr>
            <a:spLocks noGrp="1"/>
          </p:cNvSpPr>
          <p:nvPr>
            <p:ph type="title"/>
            <p:custDataLst>
              <p:tags r:id="rId42"/>
            </p:custDataLst>
          </p:nvPr>
        </p:nvSpPr>
        <p:spPr/>
        <p:txBody>
          <a:bodyPr vert="horz" wrap="square" lIns="0" tIns="0" rIns="0" bIns="0" rtlCol="0" anchor="b">
            <a:normAutofit/>
          </a:bodyPr>
          <a:lstStyle/>
          <a:p>
            <a:pPr lvl="0" algn="l">
              <a:buClrTx/>
              <a:buSzTx/>
              <a:buFontTx/>
            </a:pPr>
            <a:r>
              <a:rPr lang="zh-CN" altLang="en-US" dirty="0">
                <a:sym typeface="+mn-ea"/>
              </a:rPr>
              <a:t>内容</a:t>
            </a:r>
            <a:r>
              <a:rPr lang="zh-CN" altLang="en-US" dirty="0">
                <a:sym typeface="+mn-ea"/>
              </a:rPr>
              <a:t>框架</a:t>
            </a:r>
            <a:endParaRPr lang="zh-CN" altLang="en-US" dirty="0">
              <a:sym typeface="+mn-ea"/>
            </a:endParaRPr>
          </a:p>
        </p:txBody>
      </p:sp>
    </p:spTree>
    <p:custDataLst>
      <p:tags r:id="rId43"/>
    </p:custData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śľíde"/>
          <p:cNvSpPr/>
          <p:nvPr>
            <p:custDataLst>
              <p:tags r:id="rId1"/>
            </p:custDataLst>
          </p:nvPr>
        </p:nvSpPr>
        <p:spPr bwMode="auto">
          <a:xfrm rot="21595037">
            <a:off x="4032546" y="1855976"/>
            <a:ext cx="4330069" cy="792618"/>
          </a:xfrm>
          <a:prstGeom prst="chevron">
            <a:avLst/>
          </a:prstGeom>
          <a:solidFill>
            <a:schemeClr val="accent1"/>
          </a:solidFill>
          <a:ln w="57150">
            <a:solidFill>
              <a:schemeClr val="accent1">
                <a:lumMod val="60000"/>
                <a:lumOff val="40000"/>
              </a:schemeClr>
            </a:solidFill>
            <a:round/>
          </a:ln>
        </p:spPr>
        <p:txBody>
          <a:bodyPr vert="horz" wrap="none" lIns="91440" tIns="45720" rIns="91440" bIns="45720" anchor="ctr" anchorCtr="1" compatLnSpc="1">
            <a:normAutofit/>
          </a:bodyPr>
          <a:lstStyle/>
          <a:p>
            <a:pPr lvl="0"/>
            <a:endParaRPr lang="zh-CN" altLang="en-US" sz="1400" b="1" dirty="0">
              <a:solidFill>
                <a:srgbClr val="FFFFFF"/>
              </a:solidFill>
              <a:cs typeface="Times New Roman" panose="02020603050405020304" pitchFamily="18" charset="0"/>
            </a:endParaRPr>
          </a:p>
        </p:txBody>
      </p:sp>
      <p:sp>
        <p:nvSpPr>
          <p:cNvPr id="6" name="iş1iďê"/>
          <p:cNvSpPr/>
          <p:nvPr>
            <p:custDataLst>
              <p:tags r:id="rId2"/>
            </p:custDataLst>
          </p:nvPr>
        </p:nvSpPr>
        <p:spPr bwMode="auto">
          <a:xfrm rot="21595037">
            <a:off x="4032010" y="2023016"/>
            <a:ext cx="4168596" cy="458762"/>
          </a:xfrm>
          <a:prstGeom prst="chevron">
            <a:avLst>
              <a:gd name="adj" fmla="val 54154"/>
            </a:avLst>
          </a:prstGeom>
          <a:solidFill>
            <a:schemeClr val="bg1"/>
          </a:solidFill>
          <a:ln w="57150">
            <a:noFill/>
            <a:round/>
          </a:ln>
        </p:spPr>
        <p:txBody>
          <a:bodyPr vert="horz" wrap="square" lIns="91440" tIns="45720" rIns="91440" bIns="45720" anchor="ctr" anchorCtr="1" compatLnSpc="1">
            <a:normAutofit fontScale="90000"/>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r>
              <a:rPr lang="zh-CN" altLang="en-US" sz="2400" b="1" dirty="0">
                <a:solidFill>
                  <a:schemeClr val="tx1"/>
                </a:solidFill>
                <a:cs typeface="Times New Roman" panose="02020603050405020304" pitchFamily="18" charset="0"/>
              </a:rPr>
              <a:t>提名书要点</a:t>
            </a:r>
            <a:endParaRPr lang="zh-CN" altLang="en-US" sz="2400" b="1" dirty="0">
              <a:solidFill>
                <a:schemeClr val="tx1"/>
              </a:solidFill>
              <a:cs typeface="Times New Roman" panose="02020603050405020304" pitchFamily="18" charset="0"/>
            </a:endParaRPr>
          </a:p>
        </p:txBody>
      </p:sp>
      <p:graphicFrame>
        <p:nvGraphicFramePr>
          <p:cNvPr id="7" name="图示 6"/>
          <p:cNvGraphicFramePr/>
          <p:nvPr>
            <p:custDataLst>
              <p:tags r:id="rId3"/>
            </p:custDataLst>
          </p:nvPr>
        </p:nvGraphicFramePr>
        <p:xfrm>
          <a:off x="2584956" y="2872005"/>
          <a:ext cx="7500990" cy="18573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9" name="标题 8"/>
          <p:cNvSpPr>
            <a:spLocks noGrp="1"/>
          </p:cNvSpPr>
          <p:nvPr>
            <p:ph type="title"/>
            <p:custDataLst>
              <p:tags r:id="rId9"/>
            </p:custDataLst>
          </p:nvPr>
        </p:nvSpPr>
        <p:spPr/>
        <p:txBody>
          <a:bodyPr vert="horz" wrap="square" lIns="0" tIns="0" rIns="0" bIns="0" rtlCol="0" anchor="b">
            <a:normAutofit/>
          </a:bodyPr>
          <a:lstStyle/>
          <a:p>
            <a:pPr lvl="0" algn="l">
              <a:buClrTx/>
              <a:buSzTx/>
              <a:buFontTx/>
            </a:pPr>
            <a:r>
              <a:rPr lang="zh-CN" altLang="en-US" dirty="0">
                <a:sym typeface="+mn-ea"/>
              </a:rPr>
              <a:t>撰写</a:t>
            </a:r>
            <a:r>
              <a:rPr lang="zh-CN" altLang="en-US" dirty="0">
                <a:sym typeface="+mn-ea"/>
              </a:rPr>
              <a:t>要点</a:t>
            </a:r>
            <a:endParaRPr lang="zh-CN" altLang="en-US" dirty="0">
              <a:sym typeface="+mn-ea"/>
            </a:endParaRPr>
          </a:p>
        </p:txBody>
      </p:sp>
    </p:spTree>
    <p:custDataLst>
      <p:tags r:id="rId10"/>
    </p:custData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śľíde"/>
          <p:cNvSpPr/>
          <p:nvPr>
            <p:custDataLst>
              <p:tags r:id="rId1"/>
            </p:custDataLst>
          </p:nvPr>
        </p:nvSpPr>
        <p:spPr bwMode="auto">
          <a:xfrm rot="21595037">
            <a:off x="4032546" y="1333953"/>
            <a:ext cx="4330069" cy="792618"/>
          </a:xfrm>
          <a:prstGeom prst="chevron">
            <a:avLst/>
          </a:prstGeom>
          <a:solidFill>
            <a:schemeClr val="accent1"/>
          </a:solidFill>
          <a:ln w="57150">
            <a:solidFill>
              <a:schemeClr val="accent1">
                <a:lumMod val="60000"/>
                <a:lumOff val="40000"/>
              </a:schemeClr>
            </a:solidFill>
            <a:round/>
          </a:ln>
        </p:spPr>
        <p:txBody>
          <a:bodyPr vert="horz" wrap="none" lIns="91440" tIns="45720" rIns="91440" bIns="45720" anchor="ctr" anchorCtr="1" compatLnSpc="1">
            <a:normAutofit/>
          </a:bodyPr>
          <a:lstStyle/>
          <a:p>
            <a:pPr lvl="0"/>
            <a:endParaRPr lang="zh-CN" altLang="en-US" sz="1400" b="1" dirty="0">
              <a:solidFill>
                <a:srgbClr val="FFFFFF"/>
              </a:solidFill>
              <a:cs typeface="Times New Roman" panose="02020603050405020304" pitchFamily="18" charset="0"/>
            </a:endParaRPr>
          </a:p>
        </p:txBody>
      </p:sp>
      <p:sp>
        <p:nvSpPr>
          <p:cNvPr id="7" name="iş1iďê"/>
          <p:cNvSpPr/>
          <p:nvPr>
            <p:custDataLst>
              <p:tags r:id="rId2"/>
            </p:custDataLst>
          </p:nvPr>
        </p:nvSpPr>
        <p:spPr bwMode="auto">
          <a:xfrm rot="21595037">
            <a:off x="4032010" y="1489418"/>
            <a:ext cx="4168596" cy="458762"/>
          </a:xfrm>
          <a:prstGeom prst="chevron">
            <a:avLst>
              <a:gd name="adj" fmla="val 54154"/>
            </a:avLst>
          </a:prstGeom>
          <a:solidFill>
            <a:schemeClr val="bg1"/>
          </a:solidFill>
          <a:ln w="57150">
            <a:noFill/>
            <a:round/>
          </a:ln>
        </p:spPr>
        <p:txBody>
          <a:bodyPr vert="horz" wrap="square" lIns="91440" tIns="45720" rIns="91440" bIns="45720" anchor="ctr" anchorCtr="1" compatLnSpc="1">
            <a:normAutofit fontScale="90000"/>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r>
              <a:rPr lang="zh-CN" altLang="en-US" sz="2400" b="1" dirty="0">
                <a:solidFill>
                  <a:schemeClr val="tx1"/>
                </a:solidFill>
                <a:cs typeface="Times New Roman" panose="02020603050405020304" pitchFamily="18" charset="0"/>
              </a:rPr>
              <a:t>提名书主件要点</a:t>
            </a:r>
            <a:endParaRPr lang="zh-CN" altLang="en-US" sz="2400" b="1" dirty="0">
              <a:solidFill>
                <a:schemeClr val="tx1"/>
              </a:solidFill>
              <a:cs typeface="Times New Roman" panose="02020603050405020304" pitchFamily="18" charset="0"/>
            </a:endParaRPr>
          </a:p>
        </p:txBody>
      </p:sp>
      <p:sp>
        <p:nvSpPr>
          <p:cNvPr id="8" name="TextBox 7"/>
          <p:cNvSpPr txBox="1"/>
          <p:nvPr>
            <p:custDataLst>
              <p:tags r:id="rId3"/>
            </p:custDataLst>
          </p:nvPr>
        </p:nvSpPr>
        <p:spPr>
          <a:xfrm>
            <a:off x="3427510" y="2689145"/>
            <a:ext cx="5971132" cy="3415030"/>
          </a:xfrm>
          <a:prstGeom prst="rect">
            <a:avLst/>
          </a:prstGeom>
          <a:noFill/>
          <a:ln w="28575">
            <a:noFill/>
          </a:ln>
        </p:spPr>
        <p:txBody>
          <a:bodyPr wrap="square">
            <a:normAutofit/>
          </a:bodyPr>
          <a:lstStyle/>
          <a:p>
            <a:pPr>
              <a:defRPr/>
            </a:pPr>
            <a:r>
              <a:rPr lang="zh-CN" altLang="en-US" sz="2400" dirty="0">
                <a:solidFill>
                  <a:schemeClr val="tx1"/>
                </a:solidFill>
                <a:latin typeface="+mn-ea"/>
              </a:rPr>
              <a:t>一、项目基本情况</a:t>
            </a:r>
            <a:endParaRPr lang="en-US" altLang="zh-CN" sz="2400" dirty="0">
              <a:solidFill>
                <a:schemeClr val="tx1"/>
              </a:solidFill>
              <a:latin typeface="+mn-ea"/>
            </a:endParaRPr>
          </a:p>
          <a:p>
            <a:pPr>
              <a:defRPr/>
            </a:pPr>
            <a:r>
              <a:rPr lang="zh-CN" altLang="en-US" sz="2400" dirty="0">
                <a:solidFill>
                  <a:schemeClr val="tx1"/>
                </a:solidFill>
                <a:latin typeface="+mn-ea"/>
              </a:rPr>
              <a:t>二、提名意见</a:t>
            </a:r>
            <a:r>
              <a:rPr lang="en-US" altLang="zh-CN" sz="2400" dirty="0">
                <a:solidFill>
                  <a:schemeClr val="tx1"/>
                </a:solidFill>
                <a:latin typeface="+mn-ea"/>
              </a:rPr>
              <a:t>-600</a:t>
            </a:r>
            <a:r>
              <a:rPr lang="zh-CN" altLang="en-US" sz="2400" dirty="0">
                <a:solidFill>
                  <a:schemeClr val="tx1"/>
                </a:solidFill>
                <a:latin typeface="+mn-ea"/>
              </a:rPr>
              <a:t>字</a:t>
            </a:r>
            <a:endParaRPr lang="en-US" altLang="zh-CN" sz="2400" dirty="0">
              <a:solidFill>
                <a:schemeClr val="tx1"/>
              </a:solidFill>
              <a:latin typeface="+mn-ea"/>
            </a:endParaRPr>
          </a:p>
          <a:p>
            <a:pPr>
              <a:defRPr/>
            </a:pPr>
            <a:r>
              <a:rPr lang="zh-CN" altLang="en-US" sz="2400" dirty="0">
                <a:solidFill>
                  <a:schemeClr val="tx1"/>
                </a:solidFill>
                <a:latin typeface="+mn-ea"/>
              </a:rPr>
              <a:t>三、项目简介</a:t>
            </a:r>
            <a:r>
              <a:rPr lang="en-US" altLang="zh-CN" sz="2400" dirty="0">
                <a:solidFill>
                  <a:schemeClr val="tx1"/>
                </a:solidFill>
                <a:latin typeface="+mn-ea"/>
              </a:rPr>
              <a:t>-1200</a:t>
            </a:r>
            <a:r>
              <a:rPr lang="zh-CN" altLang="en-US" sz="2400" dirty="0">
                <a:solidFill>
                  <a:schemeClr val="tx1"/>
                </a:solidFill>
                <a:latin typeface="+mn-ea"/>
              </a:rPr>
              <a:t>字，限</a:t>
            </a:r>
            <a:r>
              <a:rPr lang="en-US" altLang="zh-CN" sz="2400" dirty="0">
                <a:solidFill>
                  <a:schemeClr val="tx1"/>
                </a:solidFill>
                <a:latin typeface="+mn-ea"/>
              </a:rPr>
              <a:t>1</a:t>
            </a:r>
            <a:r>
              <a:rPr lang="zh-CN" altLang="en-US" sz="2400" dirty="0">
                <a:solidFill>
                  <a:schemeClr val="tx1"/>
                </a:solidFill>
                <a:latin typeface="+mn-ea"/>
              </a:rPr>
              <a:t>页</a:t>
            </a:r>
            <a:endParaRPr lang="en-US" altLang="zh-CN" sz="2400" dirty="0">
              <a:solidFill>
                <a:schemeClr val="tx1"/>
              </a:solidFill>
              <a:latin typeface="+mn-ea"/>
            </a:endParaRPr>
          </a:p>
          <a:p>
            <a:pPr>
              <a:defRPr/>
            </a:pPr>
            <a:r>
              <a:rPr lang="zh-CN" altLang="en-US" sz="2400" dirty="0">
                <a:solidFill>
                  <a:schemeClr val="tx1"/>
                </a:solidFill>
                <a:latin typeface="+mn-ea"/>
              </a:rPr>
              <a:t>四、重要科学发现</a:t>
            </a:r>
            <a:r>
              <a:rPr lang="en-US" altLang="zh-CN" sz="2400" dirty="0">
                <a:solidFill>
                  <a:schemeClr val="tx1"/>
                </a:solidFill>
                <a:latin typeface="+mn-ea"/>
              </a:rPr>
              <a:t>-</a:t>
            </a:r>
            <a:r>
              <a:rPr lang="zh-CN" altLang="en-US" sz="2400" dirty="0">
                <a:solidFill>
                  <a:schemeClr val="tx1"/>
                </a:solidFill>
                <a:latin typeface="+mn-ea"/>
              </a:rPr>
              <a:t>限</a:t>
            </a:r>
            <a:r>
              <a:rPr lang="en-US" altLang="zh-CN" sz="2400" dirty="0">
                <a:solidFill>
                  <a:schemeClr val="tx1"/>
                </a:solidFill>
                <a:latin typeface="+mn-ea"/>
              </a:rPr>
              <a:t>5+1</a:t>
            </a:r>
            <a:r>
              <a:rPr lang="zh-CN" altLang="en-US" sz="2400" dirty="0">
                <a:solidFill>
                  <a:schemeClr val="tx1"/>
                </a:solidFill>
                <a:latin typeface="+mn-ea"/>
              </a:rPr>
              <a:t>页</a:t>
            </a:r>
            <a:endParaRPr lang="en-US" altLang="zh-CN" sz="2400" dirty="0">
              <a:solidFill>
                <a:schemeClr val="tx1"/>
              </a:solidFill>
              <a:latin typeface="+mn-ea"/>
            </a:endParaRPr>
          </a:p>
          <a:p>
            <a:pPr>
              <a:defRPr/>
            </a:pPr>
            <a:r>
              <a:rPr lang="zh-CN" altLang="en-US" sz="2400" dirty="0">
                <a:solidFill>
                  <a:schemeClr val="tx1"/>
                </a:solidFill>
                <a:latin typeface="+mn-ea"/>
              </a:rPr>
              <a:t>五、客观评价（第三方评价）</a:t>
            </a:r>
            <a:r>
              <a:rPr lang="en-US" altLang="zh-CN" sz="2400" dirty="0">
                <a:solidFill>
                  <a:schemeClr val="tx1"/>
                </a:solidFill>
                <a:latin typeface="+mn-ea"/>
              </a:rPr>
              <a:t>2</a:t>
            </a:r>
            <a:r>
              <a:rPr lang="zh-CN" altLang="en-US" sz="2400" dirty="0">
                <a:solidFill>
                  <a:schemeClr val="tx1"/>
                </a:solidFill>
                <a:latin typeface="+mn-ea"/>
              </a:rPr>
              <a:t>页</a:t>
            </a:r>
            <a:endParaRPr lang="en-US" altLang="zh-CN" sz="2400" dirty="0">
              <a:solidFill>
                <a:schemeClr val="tx1"/>
              </a:solidFill>
              <a:latin typeface="+mn-ea"/>
            </a:endParaRPr>
          </a:p>
          <a:p>
            <a:pPr>
              <a:defRPr/>
            </a:pPr>
            <a:r>
              <a:rPr lang="zh-CN" altLang="en-US" sz="2400" dirty="0">
                <a:solidFill>
                  <a:schemeClr val="tx1"/>
                </a:solidFill>
                <a:latin typeface="+mn-ea"/>
              </a:rPr>
              <a:t>六、代表性论文（著作），不超过</a:t>
            </a:r>
            <a:r>
              <a:rPr lang="en-US" altLang="zh-CN" sz="2400" dirty="0">
                <a:solidFill>
                  <a:schemeClr val="tx1"/>
                </a:solidFill>
                <a:latin typeface="+mn-ea"/>
              </a:rPr>
              <a:t>5</a:t>
            </a:r>
            <a:r>
              <a:rPr lang="zh-CN" altLang="en-US" sz="2400" dirty="0">
                <a:solidFill>
                  <a:schemeClr val="tx1"/>
                </a:solidFill>
                <a:latin typeface="+mn-ea"/>
              </a:rPr>
              <a:t>篇</a:t>
            </a:r>
            <a:endParaRPr lang="en-US" altLang="zh-CN" sz="2400" dirty="0">
              <a:solidFill>
                <a:schemeClr val="tx1"/>
              </a:solidFill>
              <a:latin typeface="+mn-ea"/>
            </a:endParaRPr>
          </a:p>
          <a:p>
            <a:pPr algn="l">
              <a:buClrTx/>
              <a:buSzTx/>
              <a:buFontTx/>
              <a:defRPr/>
            </a:pPr>
            <a:r>
              <a:rPr lang="zh-CN" altLang="en-US" sz="2400" dirty="0">
                <a:solidFill>
                  <a:schemeClr val="tx1"/>
                </a:solidFill>
                <a:latin typeface="+mn-ea"/>
              </a:rPr>
              <a:t>七、教学与人才培养情况</a:t>
            </a:r>
            <a:endParaRPr lang="zh-CN" altLang="en-US" sz="2400" dirty="0">
              <a:solidFill>
                <a:schemeClr val="tx1"/>
              </a:solidFill>
              <a:latin typeface="+mn-ea"/>
            </a:endParaRPr>
          </a:p>
          <a:p>
            <a:pPr>
              <a:defRPr/>
            </a:pPr>
            <a:r>
              <a:rPr lang="zh-CN" altLang="en-US" sz="2400" dirty="0">
                <a:solidFill>
                  <a:schemeClr val="tx1"/>
                </a:solidFill>
                <a:latin typeface="+mn-ea"/>
              </a:rPr>
              <a:t>八、主要完成人情况表</a:t>
            </a:r>
            <a:endParaRPr lang="zh-CN" altLang="en-US" sz="2400" dirty="0">
              <a:solidFill>
                <a:schemeClr val="tx1"/>
              </a:solidFill>
              <a:latin typeface="+mn-ea"/>
            </a:endParaRPr>
          </a:p>
          <a:p>
            <a:pPr>
              <a:defRPr/>
            </a:pPr>
            <a:r>
              <a:rPr lang="zh-CN" altLang="en-US" sz="2400" dirty="0">
                <a:solidFill>
                  <a:schemeClr val="tx1"/>
                </a:solidFill>
                <a:latin typeface="+mn-ea"/>
              </a:rPr>
              <a:t>九、主要完成单位情况表</a:t>
            </a:r>
            <a:endParaRPr lang="zh-CN" altLang="en-US" sz="2400" dirty="0">
              <a:solidFill>
                <a:schemeClr val="tx1"/>
              </a:solidFill>
              <a:latin typeface="+mn-ea"/>
            </a:endParaRPr>
          </a:p>
        </p:txBody>
      </p:sp>
      <p:sp>
        <p:nvSpPr>
          <p:cNvPr id="9" name="矩形 8"/>
          <p:cNvSpPr/>
          <p:nvPr>
            <p:custDataLst>
              <p:tags r:id="rId4"/>
            </p:custDataLst>
          </p:nvPr>
        </p:nvSpPr>
        <p:spPr>
          <a:xfrm>
            <a:off x="1930850" y="2897117"/>
            <a:ext cx="613410" cy="3000375"/>
          </a:xfrm>
          <a:prstGeom prst="rect">
            <a:avLst/>
          </a:prstGeom>
        </p:spPr>
        <p:style>
          <a:lnRef idx="0">
            <a:srgbClr val="FFFFFF"/>
          </a:lnRef>
          <a:fillRef idx="1">
            <a:schemeClr val="accent1"/>
          </a:fillRef>
          <a:effectRef idx="0">
            <a:srgbClr val="FFFFFF"/>
          </a:effectRef>
          <a:fontRef idx="minor">
            <a:schemeClr val="lt1"/>
          </a:fontRef>
        </p:style>
        <p:txBody>
          <a:bodyPr vert="eaVert" wrap="square">
            <a:normAutofit fontScale="90000"/>
          </a:bodyPr>
          <a:lstStyle/>
          <a:p>
            <a:pPr algn="ctr"/>
            <a:r>
              <a:rPr lang="zh-CN" altLang="en-US" sz="2800" b="1" dirty="0">
                <a:solidFill>
                  <a:schemeClr val="bg1"/>
                </a:solidFill>
                <a:latin typeface="+mn-ea"/>
              </a:rPr>
              <a:t>自然科学奖</a:t>
            </a:r>
            <a:endParaRPr lang="zh-CN" altLang="en-US" sz="2800" b="1" dirty="0">
              <a:solidFill>
                <a:schemeClr val="bg1"/>
              </a:solidFill>
              <a:latin typeface="+mn-ea"/>
            </a:endParaRPr>
          </a:p>
        </p:txBody>
      </p:sp>
      <p:sp>
        <p:nvSpPr>
          <p:cNvPr id="10" name="标题 9"/>
          <p:cNvSpPr>
            <a:spLocks noGrp="1"/>
          </p:cNvSpPr>
          <p:nvPr>
            <p:ph type="title"/>
            <p:custDataLst>
              <p:tags r:id="rId5"/>
            </p:custDataLst>
          </p:nvPr>
        </p:nvSpPr>
        <p:spPr/>
        <p:txBody>
          <a:bodyPr vert="horz" wrap="square" lIns="0" tIns="0" rIns="0" bIns="0" rtlCol="0" anchor="b">
            <a:normAutofit/>
          </a:bodyPr>
          <a:lstStyle/>
          <a:p>
            <a:pPr lvl="0" algn="l">
              <a:buClrTx/>
              <a:buSzTx/>
              <a:buFontTx/>
            </a:pPr>
            <a:r>
              <a:rPr lang="zh-CN" altLang="en-US" dirty="0">
                <a:sym typeface="+mn-ea"/>
              </a:rPr>
              <a:t>撰写要点</a:t>
            </a:r>
            <a:endParaRPr lang="zh-CN" altLang="en-US" dirty="0">
              <a:sym typeface="+mn-ea"/>
            </a:endParaRPr>
          </a:p>
        </p:txBody>
      </p:sp>
    </p:spTree>
    <p:custDataLst>
      <p:tags r:id="rId6"/>
    </p:custData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śľíde"/>
          <p:cNvSpPr/>
          <p:nvPr>
            <p:custDataLst>
              <p:tags r:id="rId1"/>
            </p:custDataLst>
          </p:nvPr>
        </p:nvSpPr>
        <p:spPr bwMode="auto">
          <a:xfrm rot="21595037">
            <a:off x="3675005" y="1155216"/>
            <a:ext cx="4330069" cy="792618"/>
          </a:xfrm>
          <a:prstGeom prst="chevron">
            <a:avLst/>
          </a:prstGeom>
          <a:solidFill>
            <a:schemeClr val="accent1"/>
          </a:solidFill>
          <a:ln w="57150">
            <a:solidFill>
              <a:schemeClr val="accent1">
                <a:lumMod val="60000"/>
                <a:lumOff val="40000"/>
              </a:schemeClr>
            </a:solidFill>
            <a:round/>
          </a:ln>
        </p:spPr>
        <p:txBody>
          <a:bodyPr vert="horz" wrap="none" lIns="91440" tIns="45720" rIns="91440" bIns="45720" anchor="ctr" anchorCtr="1" compatLnSpc="1">
            <a:normAutofit/>
          </a:bodyPr>
          <a:lstStyle/>
          <a:p>
            <a:pPr lvl="0"/>
            <a:endParaRPr lang="zh-CN" altLang="en-US" sz="1400" b="1" dirty="0">
              <a:solidFill>
                <a:srgbClr val="FFFFFF"/>
              </a:solidFill>
              <a:cs typeface="Times New Roman" panose="02020603050405020304" pitchFamily="18" charset="0"/>
            </a:endParaRPr>
          </a:p>
        </p:txBody>
      </p:sp>
      <p:sp>
        <p:nvSpPr>
          <p:cNvPr id="7" name="iş1iďê"/>
          <p:cNvSpPr/>
          <p:nvPr>
            <p:custDataLst>
              <p:tags r:id="rId2"/>
            </p:custDataLst>
          </p:nvPr>
        </p:nvSpPr>
        <p:spPr bwMode="auto">
          <a:xfrm rot="21595037">
            <a:off x="3674469" y="1322256"/>
            <a:ext cx="4168596" cy="458762"/>
          </a:xfrm>
          <a:prstGeom prst="chevron">
            <a:avLst>
              <a:gd name="adj" fmla="val 54154"/>
            </a:avLst>
          </a:prstGeom>
          <a:solidFill>
            <a:schemeClr val="bg1"/>
          </a:solidFill>
          <a:ln w="57150">
            <a:noFill/>
            <a:round/>
          </a:ln>
        </p:spPr>
        <p:txBody>
          <a:bodyPr vert="horz" wrap="square" lIns="91440" tIns="45720" rIns="91440" bIns="45720" anchor="ctr" anchorCtr="1" compatLnSpc="1">
            <a:normAutofit fontScale="90000"/>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r>
              <a:rPr lang="zh-CN" altLang="en-US" sz="2400" b="1" dirty="0">
                <a:solidFill>
                  <a:schemeClr val="tx1"/>
                </a:solidFill>
                <a:cs typeface="Times New Roman" panose="02020603050405020304" pitchFamily="18" charset="0"/>
              </a:rPr>
              <a:t>提名书附件要点</a:t>
            </a:r>
            <a:endParaRPr lang="zh-CN" altLang="en-US" sz="2400" b="1" dirty="0">
              <a:solidFill>
                <a:schemeClr val="tx1"/>
              </a:solidFill>
              <a:cs typeface="Times New Roman" panose="02020603050405020304" pitchFamily="18" charset="0"/>
            </a:endParaRPr>
          </a:p>
        </p:txBody>
      </p:sp>
      <p:sp>
        <p:nvSpPr>
          <p:cNvPr id="8" name="TextBox 2"/>
          <p:cNvSpPr txBox="1"/>
          <p:nvPr>
            <p:custDataLst>
              <p:tags r:id="rId3"/>
            </p:custDataLst>
          </p:nvPr>
        </p:nvSpPr>
        <p:spPr>
          <a:xfrm>
            <a:off x="2401457" y="2094150"/>
            <a:ext cx="8557111" cy="4092575"/>
          </a:xfrm>
          <a:prstGeom prst="rect">
            <a:avLst/>
          </a:prstGeom>
          <a:noFill/>
          <a:ln>
            <a:noFill/>
          </a:ln>
        </p:spPr>
        <p:txBody>
          <a:bodyPr wrap="square">
            <a:normAutofit/>
          </a:bodyPr>
          <a:lstStyle/>
          <a:p>
            <a:pPr>
              <a:defRPr/>
            </a:pPr>
            <a:r>
              <a:rPr lang="zh-CN" altLang="en-US" sz="2000" b="1" dirty="0">
                <a:solidFill>
                  <a:schemeClr val="tx1"/>
                </a:solidFill>
                <a:latin typeface="+mn-ea"/>
              </a:rPr>
              <a:t>一、必备附件</a:t>
            </a:r>
            <a:endParaRPr lang="zh-CN" altLang="en-US" sz="2000" b="1" dirty="0">
              <a:solidFill>
                <a:schemeClr val="tx1"/>
              </a:solidFill>
              <a:latin typeface="+mn-ea"/>
            </a:endParaRPr>
          </a:p>
          <a:p>
            <a:pPr>
              <a:defRPr/>
            </a:pPr>
            <a:r>
              <a:rPr lang="en-US" altLang="zh-CN" sz="2000" dirty="0">
                <a:solidFill>
                  <a:schemeClr val="tx1"/>
                </a:solidFill>
                <a:latin typeface="+mn-ea"/>
              </a:rPr>
              <a:t>1</a:t>
            </a:r>
            <a:r>
              <a:rPr lang="zh-CN" altLang="en-US" sz="2000" dirty="0">
                <a:solidFill>
                  <a:schemeClr val="tx1"/>
                </a:solidFill>
                <a:latin typeface="+mn-ea"/>
              </a:rPr>
              <a:t>．代表性论文（专著）（不超过</a:t>
            </a:r>
            <a:r>
              <a:rPr lang="en-US" altLang="zh-CN" sz="2000" dirty="0">
                <a:solidFill>
                  <a:schemeClr val="tx1"/>
                </a:solidFill>
                <a:latin typeface="+mn-ea"/>
              </a:rPr>
              <a:t>5</a:t>
            </a:r>
            <a:r>
              <a:rPr lang="zh-CN" altLang="en-US" sz="2000" dirty="0">
                <a:solidFill>
                  <a:schemeClr val="tx1"/>
                </a:solidFill>
                <a:latin typeface="+mn-ea"/>
              </a:rPr>
              <a:t>篇）</a:t>
            </a:r>
            <a:endParaRPr lang="zh-CN" altLang="en-US" sz="2000" dirty="0">
              <a:solidFill>
                <a:schemeClr val="tx1"/>
              </a:solidFill>
              <a:latin typeface="+mn-ea"/>
            </a:endParaRPr>
          </a:p>
          <a:p>
            <a:pPr>
              <a:defRPr/>
            </a:pPr>
            <a:r>
              <a:rPr lang="en-US" altLang="zh-CN" sz="2000" dirty="0">
                <a:solidFill>
                  <a:schemeClr val="tx1"/>
                </a:solidFill>
                <a:latin typeface="+mn-ea"/>
              </a:rPr>
              <a:t>2</a:t>
            </a:r>
            <a:r>
              <a:rPr lang="zh-CN" altLang="en-US" sz="2000" dirty="0">
                <a:solidFill>
                  <a:schemeClr val="tx1"/>
                </a:solidFill>
                <a:latin typeface="+mn-ea"/>
              </a:rPr>
              <a:t>．他人引用代表性引文（专著）（不超过</a:t>
            </a:r>
            <a:r>
              <a:rPr lang="en-US" altLang="zh-CN" sz="2000" dirty="0">
                <a:solidFill>
                  <a:schemeClr val="tx1"/>
                </a:solidFill>
                <a:latin typeface="+mn-ea"/>
              </a:rPr>
              <a:t>5</a:t>
            </a:r>
            <a:r>
              <a:rPr lang="zh-CN" altLang="en-US" sz="2000" dirty="0">
                <a:solidFill>
                  <a:schemeClr val="tx1"/>
                </a:solidFill>
                <a:latin typeface="+mn-ea"/>
              </a:rPr>
              <a:t>篇）</a:t>
            </a:r>
            <a:endParaRPr lang="zh-CN" altLang="en-US" sz="2000" dirty="0">
              <a:solidFill>
                <a:schemeClr val="tx1"/>
              </a:solidFill>
              <a:latin typeface="+mn-ea"/>
            </a:endParaRPr>
          </a:p>
          <a:p>
            <a:pPr>
              <a:defRPr/>
            </a:pPr>
            <a:r>
              <a:rPr lang="en-US" altLang="zh-CN" sz="2000" dirty="0">
                <a:solidFill>
                  <a:schemeClr val="tx1"/>
                </a:solidFill>
                <a:latin typeface="+mn-ea"/>
              </a:rPr>
              <a:t>3</a:t>
            </a:r>
            <a:r>
              <a:rPr lang="zh-CN" altLang="en-US" sz="2000" dirty="0">
                <a:solidFill>
                  <a:schemeClr val="tx1"/>
                </a:solidFill>
                <a:latin typeface="+mn-ea"/>
              </a:rPr>
              <a:t>．检索报告</a:t>
            </a:r>
            <a:endParaRPr lang="zh-CN" altLang="en-US" sz="2000" dirty="0">
              <a:solidFill>
                <a:schemeClr val="tx1"/>
              </a:solidFill>
              <a:latin typeface="+mn-ea"/>
            </a:endParaRPr>
          </a:p>
          <a:p>
            <a:pPr>
              <a:defRPr/>
            </a:pPr>
            <a:r>
              <a:rPr lang="en-US" altLang="zh-CN" sz="2000" dirty="0">
                <a:solidFill>
                  <a:schemeClr val="tx1"/>
                </a:solidFill>
                <a:latin typeface="+mn-ea"/>
              </a:rPr>
              <a:t>4</a:t>
            </a:r>
            <a:r>
              <a:rPr lang="zh-CN" altLang="en-US" sz="2000" dirty="0">
                <a:solidFill>
                  <a:schemeClr val="tx1"/>
                </a:solidFill>
                <a:latin typeface="+mn-ea"/>
              </a:rPr>
              <a:t>．完成人合作关系说明及情况汇总表（模板）</a:t>
            </a:r>
            <a:endParaRPr lang="zh-CN" altLang="en-US" sz="2000" dirty="0">
              <a:solidFill>
                <a:schemeClr val="tx1"/>
              </a:solidFill>
              <a:latin typeface="+mn-ea"/>
            </a:endParaRPr>
          </a:p>
          <a:p>
            <a:pPr>
              <a:defRPr/>
            </a:pPr>
            <a:endParaRPr lang="en-US" altLang="zh-CN" sz="2000" dirty="0">
              <a:solidFill>
                <a:schemeClr val="tx1"/>
              </a:solidFill>
              <a:latin typeface="+mn-ea"/>
            </a:endParaRPr>
          </a:p>
          <a:p>
            <a:pPr>
              <a:defRPr/>
            </a:pPr>
            <a:r>
              <a:rPr lang="zh-CN" altLang="en-US" sz="2000" b="1" dirty="0">
                <a:solidFill>
                  <a:schemeClr val="tx1"/>
                </a:solidFill>
                <a:latin typeface="+mn-ea"/>
              </a:rPr>
              <a:t>二、其他附件</a:t>
            </a:r>
            <a:endParaRPr lang="en-US" altLang="zh-CN" sz="2000" b="1" dirty="0">
              <a:solidFill>
                <a:schemeClr val="tx1"/>
              </a:solidFill>
              <a:latin typeface="+mn-ea"/>
            </a:endParaRPr>
          </a:p>
          <a:p>
            <a:pPr>
              <a:buFont typeface="Wingdings" panose="05000000000000000000" pitchFamily="2" charset="2"/>
              <a:buChar char="p"/>
              <a:defRPr/>
            </a:pPr>
            <a:r>
              <a:rPr lang="zh-CN" altLang="en-US" sz="2000" dirty="0">
                <a:solidFill>
                  <a:schemeClr val="tx1"/>
                </a:solidFill>
                <a:latin typeface="+mn-ea"/>
              </a:rPr>
              <a:t> 国内外同行在重要学术刊物（专著）</a:t>
            </a:r>
            <a:endParaRPr lang="en-US" altLang="zh-CN" sz="2000" dirty="0">
              <a:solidFill>
                <a:schemeClr val="tx1"/>
              </a:solidFill>
              <a:latin typeface="+mn-ea"/>
            </a:endParaRPr>
          </a:p>
          <a:p>
            <a:pPr>
              <a:buFont typeface="Wingdings" panose="05000000000000000000" pitchFamily="2" charset="2"/>
              <a:buChar char="p"/>
              <a:defRPr/>
            </a:pPr>
            <a:r>
              <a:rPr lang="zh-CN" altLang="en-US" sz="2000" dirty="0">
                <a:solidFill>
                  <a:schemeClr val="tx1"/>
                </a:solidFill>
                <a:latin typeface="+mn-ea"/>
              </a:rPr>
              <a:t> 重要国际学术会议论文集等公开发表的学术性评价意见</a:t>
            </a:r>
            <a:endParaRPr lang="en-US" altLang="zh-CN" sz="2000" dirty="0">
              <a:solidFill>
                <a:schemeClr val="tx1"/>
              </a:solidFill>
              <a:latin typeface="+mn-ea"/>
            </a:endParaRPr>
          </a:p>
          <a:p>
            <a:pPr>
              <a:buFont typeface="Wingdings" panose="05000000000000000000" pitchFamily="2" charset="2"/>
              <a:buChar char="p"/>
              <a:defRPr/>
            </a:pPr>
            <a:r>
              <a:rPr lang="zh-CN" altLang="en-US" sz="2000" dirty="0">
                <a:solidFill>
                  <a:schemeClr val="tx1"/>
                </a:solidFill>
                <a:latin typeface="+mn-ea"/>
              </a:rPr>
              <a:t> 国内外重要科技奖励</a:t>
            </a:r>
            <a:endParaRPr lang="en-US" altLang="zh-CN" sz="2000" dirty="0">
              <a:solidFill>
                <a:schemeClr val="tx1"/>
              </a:solidFill>
              <a:latin typeface="+mn-ea"/>
            </a:endParaRPr>
          </a:p>
          <a:p>
            <a:pPr>
              <a:buFont typeface="Wingdings" panose="05000000000000000000" pitchFamily="2" charset="2"/>
              <a:buChar char="p"/>
              <a:defRPr/>
            </a:pPr>
            <a:r>
              <a:rPr lang="zh-CN" altLang="en-US" sz="2000" dirty="0">
                <a:solidFill>
                  <a:schemeClr val="tx1"/>
                </a:solidFill>
                <a:latin typeface="+mn-ea"/>
              </a:rPr>
              <a:t> 对推动科学发展或满足国家发展需求的作用证明材料等</a:t>
            </a:r>
            <a:endParaRPr lang="zh-CN" altLang="en-US" sz="2000" b="1" dirty="0">
              <a:solidFill>
                <a:schemeClr val="tx1"/>
              </a:solidFill>
              <a:latin typeface="+mn-ea"/>
            </a:endParaRPr>
          </a:p>
        </p:txBody>
      </p:sp>
      <p:sp>
        <p:nvSpPr>
          <p:cNvPr id="10" name="标题 9"/>
          <p:cNvSpPr>
            <a:spLocks noGrp="1"/>
          </p:cNvSpPr>
          <p:nvPr>
            <p:ph type="title"/>
            <p:custDataLst>
              <p:tags r:id="rId4"/>
            </p:custDataLst>
          </p:nvPr>
        </p:nvSpPr>
        <p:spPr/>
        <p:txBody>
          <a:bodyPr vert="horz" wrap="square" lIns="0" tIns="0" rIns="0" bIns="0" rtlCol="0" anchor="b">
            <a:normAutofit/>
          </a:bodyPr>
          <a:lstStyle/>
          <a:p>
            <a:pPr lvl="0" algn="l">
              <a:buClrTx/>
              <a:buSzTx/>
              <a:buFontTx/>
            </a:pPr>
            <a:r>
              <a:rPr lang="zh-CN" altLang="en-US" dirty="0">
                <a:sym typeface="+mn-ea"/>
              </a:rPr>
              <a:t>撰写</a:t>
            </a:r>
            <a:r>
              <a:rPr lang="zh-CN" altLang="en-US" dirty="0">
                <a:sym typeface="+mn-ea"/>
              </a:rPr>
              <a:t>要点</a:t>
            </a:r>
            <a:endParaRPr lang="zh-CN" altLang="en-US" dirty="0">
              <a:sym typeface="+mn-ea"/>
            </a:endParaRPr>
          </a:p>
        </p:txBody>
      </p:sp>
    </p:spTree>
    <p:custDataLst>
      <p:tags r:id="rId5"/>
    </p:custData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śľíde"/>
          <p:cNvSpPr/>
          <p:nvPr>
            <p:custDataLst>
              <p:tags r:id="rId1"/>
            </p:custDataLst>
          </p:nvPr>
        </p:nvSpPr>
        <p:spPr bwMode="auto">
          <a:xfrm rot="21595037">
            <a:off x="3495643" y="1238714"/>
            <a:ext cx="4330069" cy="792618"/>
          </a:xfrm>
          <a:prstGeom prst="chevron">
            <a:avLst/>
          </a:prstGeom>
          <a:solidFill>
            <a:schemeClr val="accent1"/>
          </a:solidFill>
          <a:ln w="57150">
            <a:solidFill>
              <a:schemeClr val="accent1">
                <a:lumMod val="60000"/>
                <a:lumOff val="40000"/>
              </a:schemeClr>
            </a:solidFill>
            <a:round/>
          </a:ln>
        </p:spPr>
        <p:txBody>
          <a:bodyPr vert="horz" wrap="none" lIns="91440" tIns="45720" rIns="91440" bIns="45720" anchor="ctr" anchorCtr="1" compatLnSpc="1">
            <a:normAutofit/>
          </a:bodyPr>
          <a:lstStyle/>
          <a:p>
            <a:pPr lvl="0"/>
            <a:endParaRPr lang="zh-CN" altLang="en-US" sz="1400" b="1" dirty="0">
              <a:solidFill>
                <a:srgbClr val="FFFFFF"/>
              </a:solidFill>
              <a:cs typeface="Times New Roman" panose="02020603050405020304" pitchFamily="18" charset="0"/>
            </a:endParaRPr>
          </a:p>
        </p:txBody>
      </p:sp>
      <p:sp>
        <p:nvSpPr>
          <p:cNvPr id="7" name="iş1iďê"/>
          <p:cNvSpPr/>
          <p:nvPr>
            <p:custDataLst>
              <p:tags r:id="rId2"/>
            </p:custDataLst>
          </p:nvPr>
        </p:nvSpPr>
        <p:spPr bwMode="auto">
          <a:xfrm rot="21595037">
            <a:off x="3495107" y="1405754"/>
            <a:ext cx="4168596" cy="458762"/>
          </a:xfrm>
          <a:prstGeom prst="chevron">
            <a:avLst>
              <a:gd name="adj" fmla="val 54154"/>
            </a:avLst>
          </a:prstGeom>
          <a:solidFill>
            <a:schemeClr val="bg1"/>
          </a:solidFill>
          <a:ln w="57150">
            <a:noFill/>
            <a:round/>
          </a:ln>
        </p:spPr>
        <p:txBody>
          <a:bodyPr vert="horz" wrap="square" lIns="91440" tIns="45720" rIns="91440" bIns="45720" anchor="ctr" anchorCtr="1" compatLnSpc="1">
            <a:normAutofit fontScale="90000"/>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r>
              <a:rPr lang="zh-CN" altLang="en-US" sz="2400" b="1" dirty="0">
                <a:solidFill>
                  <a:schemeClr val="tx1"/>
                </a:solidFill>
                <a:cs typeface="Times New Roman" panose="02020603050405020304" pitchFamily="18" charset="0"/>
              </a:rPr>
              <a:t>提名书撰写要点</a:t>
            </a:r>
            <a:endParaRPr lang="zh-CN" altLang="en-US" sz="2400" b="1" dirty="0">
              <a:solidFill>
                <a:schemeClr val="tx1"/>
              </a:solidFill>
              <a:cs typeface="Times New Roman" panose="02020603050405020304" pitchFamily="18" charset="0"/>
            </a:endParaRPr>
          </a:p>
        </p:txBody>
      </p:sp>
      <p:sp>
        <p:nvSpPr>
          <p:cNvPr id="10" name="TextBox 30"/>
          <p:cNvSpPr txBox="1"/>
          <p:nvPr>
            <p:custDataLst>
              <p:tags r:id="rId3"/>
            </p:custDataLst>
          </p:nvPr>
        </p:nvSpPr>
        <p:spPr>
          <a:xfrm>
            <a:off x="1146090" y="2053370"/>
            <a:ext cx="10859765" cy="828675"/>
          </a:xfrm>
          <a:prstGeom prst="rect">
            <a:avLst/>
          </a:prstGeom>
          <a:noFill/>
        </p:spPr>
        <p:txBody>
          <a:bodyPr wrap="square" lIns="91395" tIns="45697" rIns="91395" bIns="45697" rtlCol="0">
            <a:normAutofit/>
          </a:bodyPr>
          <a:lstStyle/>
          <a:p>
            <a:pPr>
              <a:spcBef>
                <a:spcPct val="0"/>
              </a:spcBef>
            </a:pPr>
            <a:r>
              <a:rPr lang="en-US" altLang="zh-CN" sz="2400" b="1" dirty="0">
                <a:solidFill>
                  <a:schemeClr val="tx1"/>
                </a:solidFill>
                <a:latin typeface="+mj-ea"/>
              </a:rPr>
              <a:t>◆</a:t>
            </a:r>
            <a:r>
              <a:rPr lang="zh-CN" altLang="en-US" sz="2400" b="1" dirty="0">
                <a:solidFill>
                  <a:schemeClr val="tx1"/>
                </a:solidFill>
                <a:latin typeface="+mj-ea"/>
              </a:rPr>
              <a:t>项目简介</a:t>
            </a:r>
            <a:endParaRPr lang="zh-CN" altLang="en-US" sz="2400" b="1" dirty="0">
              <a:solidFill>
                <a:schemeClr val="tx1"/>
              </a:solidFill>
              <a:latin typeface="+mj-ea"/>
            </a:endParaRPr>
          </a:p>
          <a:p>
            <a:pPr>
              <a:spcBef>
                <a:spcPct val="0"/>
              </a:spcBef>
            </a:pPr>
            <a:endParaRPr lang="zh-CN" altLang="en-US" sz="2400" b="1" dirty="0">
              <a:solidFill>
                <a:schemeClr val="tx1"/>
              </a:solidFill>
              <a:latin typeface="+mj-ea"/>
            </a:endParaRPr>
          </a:p>
        </p:txBody>
      </p:sp>
      <p:sp>
        <p:nvSpPr>
          <p:cNvPr id="11" name="TextBox 33"/>
          <p:cNvSpPr txBox="1"/>
          <p:nvPr>
            <p:custDataLst>
              <p:tags r:id="rId4"/>
            </p:custDataLst>
          </p:nvPr>
        </p:nvSpPr>
        <p:spPr>
          <a:xfrm>
            <a:off x="1094012" y="2552927"/>
            <a:ext cx="9963360" cy="643890"/>
          </a:xfrm>
          <a:prstGeom prst="rect">
            <a:avLst/>
          </a:prstGeom>
          <a:noFill/>
        </p:spPr>
        <p:txBody>
          <a:bodyPr wrap="square" lIns="91395" tIns="45697" rIns="91395" bIns="45697" rtlCol="0">
            <a:spAutoFit/>
          </a:bodyPr>
          <a:lstStyle/>
          <a:p>
            <a:pPr>
              <a:spcBef>
                <a:spcPct val="0"/>
              </a:spcBef>
            </a:pPr>
            <a:r>
              <a:rPr lang="zh-CN" altLang="en-US" b="1" dirty="0">
                <a:solidFill>
                  <a:schemeClr val="tx1"/>
                </a:solidFill>
                <a:latin typeface="+mj-ea"/>
                <a:ea typeface="+mj-ea"/>
              </a:rPr>
              <a:t>（最重要部分之一，不超过</a:t>
            </a:r>
            <a:r>
              <a:rPr lang="en-US" altLang="zh-CN" b="1" dirty="0">
                <a:solidFill>
                  <a:schemeClr val="tx1"/>
                </a:solidFill>
                <a:latin typeface="+mj-ea"/>
                <a:ea typeface="+mj-ea"/>
              </a:rPr>
              <a:t>1200</a:t>
            </a:r>
            <a:r>
              <a:rPr lang="zh-CN" altLang="en-US" b="1" dirty="0">
                <a:solidFill>
                  <a:schemeClr val="tx1"/>
                </a:solidFill>
                <a:latin typeface="+mj-ea"/>
                <a:ea typeface="+mj-ea"/>
              </a:rPr>
              <a:t>字，限</a:t>
            </a:r>
            <a:r>
              <a:rPr lang="en-US" altLang="zh-CN" b="1" dirty="0">
                <a:solidFill>
                  <a:schemeClr val="tx1"/>
                </a:solidFill>
                <a:latin typeface="+mj-ea"/>
                <a:ea typeface="+mj-ea"/>
              </a:rPr>
              <a:t>1</a:t>
            </a:r>
            <a:r>
              <a:rPr lang="zh-CN" altLang="en-US" b="1" dirty="0">
                <a:solidFill>
                  <a:schemeClr val="tx1"/>
                </a:solidFill>
                <a:latin typeface="+mj-ea"/>
                <a:ea typeface="+mj-ea"/>
              </a:rPr>
              <a:t>页。三段式 ）</a:t>
            </a:r>
            <a:endParaRPr lang="zh-CN" altLang="en-US" b="1" dirty="0">
              <a:solidFill>
                <a:schemeClr val="tx1"/>
              </a:solidFill>
              <a:latin typeface="+mj-ea"/>
              <a:ea typeface="+mj-ea"/>
            </a:endParaRPr>
          </a:p>
          <a:p>
            <a:pPr>
              <a:spcBef>
                <a:spcPct val="0"/>
              </a:spcBef>
            </a:pPr>
            <a:r>
              <a:rPr lang="zh-CN" altLang="en-US" b="1" dirty="0">
                <a:solidFill>
                  <a:schemeClr val="tx1"/>
                </a:solidFill>
                <a:latin typeface="+mj-ea"/>
                <a:ea typeface="+mj-ea"/>
              </a:rPr>
              <a:t>应包含项目主要研究内容、科学发现点、科学价值、同行引用及评价等。</a:t>
            </a:r>
            <a:endParaRPr lang="zh-CN" altLang="en-US" b="1" dirty="0">
              <a:solidFill>
                <a:schemeClr val="tx1"/>
              </a:solidFill>
              <a:latin typeface="+mj-ea"/>
              <a:ea typeface="+mj-ea"/>
            </a:endParaRPr>
          </a:p>
        </p:txBody>
      </p:sp>
      <p:sp>
        <p:nvSpPr>
          <p:cNvPr id="12" name="TextBox 30"/>
          <p:cNvSpPr txBox="1"/>
          <p:nvPr>
            <p:custDataLst>
              <p:tags r:id="rId5"/>
            </p:custDataLst>
          </p:nvPr>
        </p:nvSpPr>
        <p:spPr>
          <a:xfrm>
            <a:off x="1146090" y="3736940"/>
            <a:ext cx="8781250" cy="459105"/>
          </a:xfrm>
          <a:prstGeom prst="rect">
            <a:avLst/>
          </a:prstGeom>
          <a:noFill/>
        </p:spPr>
        <p:txBody>
          <a:bodyPr wrap="square" lIns="91395" tIns="45697" rIns="91395" bIns="45697" rtlCol="0">
            <a:normAutofit fontScale="90000"/>
          </a:bodyPr>
          <a:lstStyle/>
          <a:p>
            <a:pPr>
              <a:spcBef>
                <a:spcPct val="0"/>
              </a:spcBef>
            </a:pPr>
            <a:r>
              <a:rPr lang="zh-CN" altLang="en-US" sz="2400" b="1" dirty="0">
                <a:solidFill>
                  <a:schemeClr val="tx1"/>
                </a:solidFill>
                <a:latin typeface="+mj-ea"/>
              </a:rPr>
              <a:t>◆表述要点</a:t>
            </a:r>
            <a:endParaRPr lang="zh-CN" altLang="en-US" sz="2400" b="1" dirty="0">
              <a:solidFill>
                <a:schemeClr val="tx1"/>
              </a:solidFill>
              <a:latin typeface="+mj-ea"/>
            </a:endParaRPr>
          </a:p>
        </p:txBody>
      </p:sp>
      <p:sp>
        <p:nvSpPr>
          <p:cNvPr id="13" name="文本框 12"/>
          <p:cNvSpPr txBox="1"/>
          <p:nvPr>
            <p:custDataLst>
              <p:tags r:id="rId6"/>
            </p:custDataLst>
          </p:nvPr>
        </p:nvSpPr>
        <p:spPr>
          <a:xfrm>
            <a:off x="1146090" y="4309477"/>
            <a:ext cx="10322474" cy="2014855"/>
          </a:xfrm>
          <a:prstGeom prst="rect">
            <a:avLst/>
          </a:prstGeom>
          <a:noFill/>
        </p:spPr>
        <p:txBody>
          <a:bodyPr wrap="square">
            <a:normAutofit/>
          </a:bodyPr>
          <a:lstStyle/>
          <a:p>
            <a:pPr marL="285750" indent="-285750">
              <a:lnSpc>
                <a:spcPts val="3000"/>
              </a:lnSpc>
              <a:spcBef>
                <a:spcPct val="0"/>
              </a:spcBef>
              <a:buFont typeface="Wingdings" panose="05000000000000000000" pitchFamily="2" charset="2"/>
              <a:buChar char="p"/>
            </a:pPr>
            <a:r>
              <a:rPr lang="zh-CN" altLang="en-US" sz="1800" b="1" dirty="0">
                <a:solidFill>
                  <a:schemeClr val="tx1"/>
                </a:solidFill>
                <a:ea typeface="+mj-ea"/>
              </a:rPr>
              <a:t> 项目的重要意义：必要性、重大影响、重大作用等。</a:t>
            </a:r>
            <a:endParaRPr lang="zh-CN" altLang="en-US" sz="1800" b="1" dirty="0">
              <a:solidFill>
                <a:schemeClr val="tx1"/>
              </a:solidFill>
              <a:ea typeface="+mj-ea"/>
            </a:endParaRPr>
          </a:p>
          <a:p>
            <a:pPr>
              <a:lnSpc>
                <a:spcPts val="3000"/>
              </a:lnSpc>
              <a:spcBef>
                <a:spcPct val="0"/>
              </a:spcBef>
            </a:pPr>
            <a:r>
              <a:rPr lang="zh-CN" altLang="en-US" sz="1800" b="1" dirty="0">
                <a:solidFill>
                  <a:schemeClr val="tx1"/>
                </a:solidFill>
                <a:ea typeface="+mj-ea"/>
              </a:rPr>
              <a:t>    国内外研究的现状及存在问题： 前沿问题、挑战性问题、热点 问题、瓶颈问题等。</a:t>
            </a:r>
            <a:endParaRPr lang="zh-CN" altLang="en-US" sz="1800" b="1" dirty="0">
              <a:solidFill>
                <a:schemeClr val="tx1"/>
              </a:solidFill>
              <a:ea typeface="+mj-ea"/>
            </a:endParaRPr>
          </a:p>
          <a:p>
            <a:pPr marL="285750" indent="-285750">
              <a:lnSpc>
                <a:spcPts val="3000"/>
              </a:lnSpc>
              <a:spcBef>
                <a:spcPct val="0"/>
              </a:spcBef>
              <a:buFont typeface="Wingdings" panose="05000000000000000000" pitchFamily="2" charset="2"/>
              <a:buChar char="p"/>
            </a:pPr>
            <a:r>
              <a:rPr lang="zh-CN" altLang="en-US" sz="1800" b="1" dirty="0">
                <a:solidFill>
                  <a:schemeClr val="tx1"/>
                </a:solidFill>
                <a:ea typeface="+mj-ea"/>
              </a:rPr>
              <a:t> 针对存在主要问题，采用何种方式解决了所述的关键问题，所达到的效果</a:t>
            </a:r>
            <a:endParaRPr lang="en-US" altLang="zh-CN" sz="1800" b="1" dirty="0">
              <a:solidFill>
                <a:schemeClr val="tx1"/>
              </a:solidFill>
              <a:ea typeface="+mj-ea"/>
            </a:endParaRPr>
          </a:p>
          <a:p>
            <a:pPr>
              <a:lnSpc>
                <a:spcPts val="3000"/>
              </a:lnSpc>
              <a:spcBef>
                <a:spcPct val="0"/>
              </a:spcBef>
            </a:pPr>
            <a:r>
              <a:rPr lang="zh-CN" altLang="en-US" sz="1800" b="1" dirty="0">
                <a:solidFill>
                  <a:schemeClr val="tx1"/>
                </a:solidFill>
                <a:ea typeface="+mj-ea"/>
              </a:rPr>
              <a:t> （主件“第四部分 重要科学发现 “结论性描述的凝练）。</a:t>
            </a:r>
            <a:endParaRPr lang="zh-CN" altLang="en-US" sz="1800" b="1" dirty="0">
              <a:solidFill>
                <a:schemeClr val="tx1"/>
              </a:solidFill>
              <a:ea typeface="+mj-ea"/>
            </a:endParaRPr>
          </a:p>
          <a:p>
            <a:pPr marL="285750" indent="-285750">
              <a:lnSpc>
                <a:spcPts val="3000"/>
              </a:lnSpc>
              <a:spcBef>
                <a:spcPct val="0"/>
              </a:spcBef>
              <a:buFont typeface="Wingdings" panose="05000000000000000000" pitchFamily="2" charset="2"/>
              <a:buChar char="p"/>
            </a:pPr>
            <a:r>
              <a:rPr lang="zh-CN" altLang="en-US" sz="1800" b="1" dirty="0">
                <a:solidFill>
                  <a:schemeClr val="tx1"/>
                </a:solidFill>
                <a:ea typeface="+mj-ea"/>
              </a:rPr>
              <a:t> 综合效果：他人的评价、科学意义及推动行业发展情况等。</a:t>
            </a:r>
            <a:endParaRPr lang="zh-CN" altLang="en-US" sz="1800" b="1" dirty="0">
              <a:solidFill>
                <a:schemeClr val="tx1"/>
              </a:solidFill>
              <a:ea typeface="+mj-ea"/>
            </a:endParaRPr>
          </a:p>
        </p:txBody>
      </p:sp>
      <p:sp>
        <p:nvSpPr>
          <p:cNvPr id="14" name="矩形 13"/>
          <p:cNvSpPr/>
          <p:nvPr>
            <p:custDataLst>
              <p:tags r:id="rId7"/>
            </p:custDataLst>
          </p:nvPr>
        </p:nvSpPr>
        <p:spPr>
          <a:xfrm>
            <a:off x="3315594" y="3082464"/>
            <a:ext cx="3281680" cy="553085"/>
          </a:xfrm>
          <a:prstGeom prst="rect">
            <a:avLst/>
          </a:prstGeom>
          <a:noFill/>
          <a:ln>
            <a:noFill/>
          </a:ln>
        </p:spPr>
        <p:txBody>
          <a:bodyPr wrap="square" anchor="ctr">
            <a:normAutofit/>
          </a:bodyPr>
          <a:lstStyle/>
          <a:p>
            <a:pPr indent="304800">
              <a:lnSpc>
                <a:spcPct val="150000"/>
              </a:lnSpc>
              <a:defRPr/>
            </a:pPr>
            <a:r>
              <a:rPr lang="zh-CN" altLang="en-US" sz="2000" b="1" dirty="0">
                <a:solidFill>
                  <a:schemeClr val="accent1"/>
                </a:solidFill>
                <a:effectLst>
                  <a:outerShdw blurRad="38100" dist="25400" dir="5400000" algn="ctr" rotWithShape="0">
                    <a:srgbClr val="6E747A">
                      <a:alpha val="43000"/>
                    </a:srgbClr>
                  </a:outerShdw>
                </a:effectLst>
                <a:latin typeface="+mj-ea"/>
                <a:ea typeface="+mj-ea"/>
                <a:cs typeface="Times New Roman" panose="02020603050405020304" pitchFamily="18" charset="0"/>
              </a:rPr>
              <a:t>客观、准确、简明、清晰</a:t>
            </a:r>
            <a:endParaRPr lang="zh-CN" altLang="en-US" sz="2000" b="1" dirty="0">
              <a:solidFill>
                <a:schemeClr val="accent1"/>
              </a:solidFill>
              <a:effectLst>
                <a:outerShdw blurRad="38100" dist="25400" dir="5400000" algn="ctr" rotWithShape="0">
                  <a:srgbClr val="6E747A">
                    <a:alpha val="43000"/>
                  </a:srgbClr>
                </a:outerShdw>
              </a:effectLst>
              <a:latin typeface="+mj-ea"/>
              <a:ea typeface="+mj-ea"/>
              <a:cs typeface="Times New Roman" panose="02020603050405020304" pitchFamily="18" charset="0"/>
            </a:endParaRPr>
          </a:p>
        </p:txBody>
      </p:sp>
      <p:sp>
        <p:nvSpPr>
          <p:cNvPr id="8" name="标题 7"/>
          <p:cNvSpPr>
            <a:spLocks noGrp="1"/>
          </p:cNvSpPr>
          <p:nvPr>
            <p:ph type="title"/>
            <p:custDataLst>
              <p:tags r:id="rId8"/>
            </p:custDataLst>
          </p:nvPr>
        </p:nvSpPr>
        <p:spPr/>
        <p:txBody>
          <a:bodyPr vert="horz" wrap="square" lIns="0" tIns="0" rIns="0" bIns="0" rtlCol="0" anchor="b">
            <a:normAutofit/>
          </a:bodyPr>
          <a:lstStyle/>
          <a:p>
            <a:pPr lvl="0" algn="l">
              <a:buClrTx/>
              <a:buSzTx/>
              <a:buFontTx/>
            </a:pPr>
            <a:r>
              <a:rPr lang="zh-CN" altLang="en-US" dirty="0">
                <a:sym typeface="+mn-ea"/>
              </a:rPr>
              <a:t>撰写要点</a:t>
            </a:r>
            <a:endParaRPr lang="zh-CN" altLang="en-US" dirty="0">
              <a:sym typeface="+mn-ea"/>
            </a:endParaRPr>
          </a:p>
        </p:txBody>
      </p:sp>
    </p:spTree>
    <p:custDataLst>
      <p:tags r:id="rId9"/>
    </p:custData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śľíde"/>
          <p:cNvSpPr/>
          <p:nvPr>
            <p:custDataLst>
              <p:tags r:id="rId1"/>
            </p:custDataLst>
          </p:nvPr>
        </p:nvSpPr>
        <p:spPr bwMode="auto">
          <a:xfrm rot="21595037">
            <a:off x="4032546" y="1110317"/>
            <a:ext cx="4330069" cy="792618"/>
          </a:xfrm>
          <a:prstGeom prst="chevron">
            <a:avLst/>
          </a:prstGeom>
          <a:solidFill>
            <a:schemeClr val="accent1"/>
          </a:solidFill>
          <a:ln w="57150">
            <a:solidFill>
              <a:schemeClr val="accent1">
                <a:lumMod val="60000"/>
                <a:lumOff val="40000"/>
              </a:schemeClr>
            </a:solidFill>
            <a:round/>
          </a:ln>
        </p:spPr>
        <p:txBody>
          <a:bodyPr vert="horz" wrap="none" lIns="91440" tIns="45720" rIns="91440" bIns="45720" anchor="ctr" anchorCtr="1" compatLnSpc="1">
            <a:normAutofit/>
          </a:bodyPr>
          <a:lstStyle/>
          <a:p>
            <a:pPr lvl="0"/>
            <a:endParaRPr lang="zh-CN" altLang="en-US" sz="1400" b="1" dirty="0">
              <a:solidFill>
                <a:srgbClr val="FFFFFF"/>
              </a:solidFill>
              <a:cs typeface="Times New Roman" panose="02020603050405020304" pitchFamily="18" charset="0"/>
            </a:endParaRPr>
          </a:p>
        </p:txBody>
      </p:sp>
      <p:sp>
        <p:nvSpPr>
          <p:cNvPr id="7" name="iş1iďê"/>
          <p:cNvSpPr/>
          <p:nvPr>
            <p:custDataLst>
              <p:tags r:id="rId2"/>
            </p:custDataLst>
          </p:nvPr>
        </p:nvSpPr>
        <p:spPr bwMode="auto">
          <a:xfrm rot="21595037">
            <a:off x="4032010" y="1277357"/>
            <a:ext cx="4168596" cy="458762"/>
          </a:xfrm>
          <a:prstGeom prst="chevron">
            <a:avLst>
              <a:gd name="adj" fmla="val 54154"/>
            </a:avLst>
          </a:prstGeom>
          <a:solidFill>
            <a:schemeClr val="bg1"/>
          </a:solidFill>
          <a:ln w="57150">
            <a:noFill/>
            <a:round/>
          </a:ln>
        </p:spPr>
        <p:txBody>
          <a:bodyPr vert="horz" wrap="square" lIns="91440" tIns="45720" rIns="91440" bIns="45720" anchor="ctr" anchorCtr="1" compatLnSpc="1">
            <a:normAutofit fontScale="90000"/>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r>
              <a:rPr lang="zh-CN" altLang="en-US" sz="2400" b="1" dirty="0">
                <a:solidFill>
                  <a:schemeClr val="tx1"/>
                </a:solidFill>
                <a:cs typeface="Times New Roman" panose="02020603050405020304" pitchFamily="18" charset="0"/>
              </a:rPr>
              <a:t>提名书撰写要点</a:t>
            </a:r>
            <a:endParaRPr lang="zh-CN" altLang="en-US" sz="2400" b="1" dirty="0">
              <a:solidFill>
                <a:schemeClr val="tx1"/>
              </a:solidFill>
              <a:cs typeface="Times New Roman" panose="02020603050405020304" pitchFamily="18" charset="0"/>
            </a:endParaRPr>
          </a:p>
        </p:txBody>
      </p:sp>
      <p:sp>
        <p:nvSpPr>
          <p:cNvPr id="9" name="TextBox 30"/>
          <p:cNvSpPr txBox="1"/>
          <p:nvPr>
            <p:custDataLst>
              <p:tags r:id="rId3"/>
            </p:custDataLst>
          </p:nvPr>
        </p:nvSpPr>
        <p:spPr>
          <a:xfrm>
            <a:off x="1142932" y="2119282"/>
            <a:ext cx="2657282" cy="459105"/>
          </a:xfrm>
          <a:prstGeom prst="rect">
            <a:avLst/>
          </a:prstGeom>
          <a:noFill/>
        </p:spPr>
        <p:txBody>
          <a:bodyPr wrap="square" lIns="91395" tIns="45697" rIns="91395" bIns="45697" rtlCol="0">
            <a:spAutoFit/>
          </a:bodyPr>
          <a:lstStyle/>
          <a:p>
            <a:pPr>
              <a:spcBef>
                <a:spcPct val="0"/>
              </a:spcBef>
            </a:pPr>
            <a:r>
              <a:rPr lang="en-US" altLang="zh-CN" sz="2400" b="1" dirty="0">
                <a:solidFill>
                  <a:schemeClr val="tx1"/>
                </a:solidFill>
                <a:latin typeface="+mj-ea"/>
              </a:rPr>
              <a:t>◆</a:t>
            </a:r>
            <a:r>
              <a:rPr lang="zh-CN" altLang="en-US" sz="2400" b="1" dirty="0">
                <a:solidFill>
                  <a:schemeClr val="tx1"/>
                </a:solidFill>
                <a:latin typeface="+mj-ea"/>
              </a:rPr>
              <a:t>重要科学发现 </a:t>
            </a:r>
            <a:endParaRPr lang="zh-CN" altLang="en-US" sz="2400" b="1" dirty="0">
              <a:solidFill>
                <a:schemeClr val="tx1"/>
              </a:solidFill>
              <a:latin typeface="+mj-ea"/>
            </a:endParaRPr>
          </a:p>
        </p:txBody>
      </p:sp>
      <p:sp>
        <p:nvSpPr>
          <p:cNvPr id="10" name="TextBox 33"/>
          <p:cNvSpPr txBox="1"/>
          <p:nvPr>
            <p:custDataLst>
              <p:tags r:id="rId4"/>
            </p:custDataLst>
          </p:nvPr>
        </p:nvSpPr>
        <p:spPr>
          <a:xfrm>
            <a:off x="1167284" y="2751330"/>
            <a:ext cx="9898048" cy="3413760"/>
          </a:xfrm>
          <a:prstGeom prst="rect">
            <a:avLst/>
          </a:prstGeom>
          <a:noFill/>
        </p:spPr>
        <p:txBody>
          <a:bodyPr wrap="square" lIns="91395" tIns="45697" rIns="91395" bIns="45697" rtlCol="0">
            <a:normAutofit/>
          </a:bodyPr>
          <a:lstStyle/>
          <a:p>
            <a:pPr marL="285750" indent="-285750">
              <a:spcBef>
                <a:spcPct val="0"/>
              </a:spcBef>
              <a:buFont typeface="Wingdings" panose="05000000000000000000" pitchFamily="2" charset="2"/>
              <a:buChar char="p"/>
            </a:pPr>
            <a:r>
              <a:rPr lang="zh-CN" altLang="en-US" b="1" dirty="0">
                <a:solidFill>
                  <a:schemeClr val="tx1"/>
                </a:solidFill>
                <a:latin typeface="+mj-ea"/>
                <a:ea typeface="+mj-ea"/>
              </a:rPr>
              <a:t>限</a:t>
            </a:r>
            <a:r>
              <a:rPr lang="en-US" altLang="zh-CN" b="1" dirty="0">
                <a:solidFill>
                  <a:schemeClr val="tx1"/>
                </a:solidFill>
                <a:latin typeface="+mj-ea"/>
                <a:ea typeface="+mj-ea"/>
              </a:rPr>
              <a:t>5+1</a:t>
            </a:r>
            <a:r>
              <a:rPr lang="zh-CN" altLang="en-US" b="1" dirty="0">
                <a:solidFill>
                  <a:schemeClr val="tx1"/>
                </a:solidFill>
                <a:latin typeface="+mj-ea"/>
                <a:ea typeface="+mj-ea"/>
              </a:rPr>
              <a:t>页。该部分是提名书的核心内容，也是评价项目、处理异议的重要依据。</a:t>
            </a:r>
            <a:endParaRPr lang="zh-CN" altLang="en-US" b="1" dirty="0">
              <a:solidFill>
                <a:schemeClr val="tx1"/>
              </a:solidFill>
              <a:latin typeface="+mj-ea"/>
              <a:ea typeface="+mj-ea"/>
            </a:endParaRPr>
          </a:p>
          <a:p>
            <a:pPr>
              <a:spcBef>
                <a:spcPct val="0"/>
              </a:spcBef>
            </a:pPr>
            <a:r>
              <a:rPr lang="zh-CN" altLang="en-US" b="1" dirty="0">
                <a:solidFill>
                  <a:schemeClr val="tx1"/>
                </a:solidFill>
                <a:latin typeface="+mj-ea"/>
                <a:ea typeface="+mj-ea"/>
              </a:rPr>
              <a:t>    应围绕科学发现点的原创性、公认度和科学价值，客观、真实、准确地阐述在创造性方面的归纳提炼。</a:t>
            </a:r>
            <a:endParaRPr lang="en-US" altLang="zh-CN" b="1" dirty="0">
              <a:solidFill>
                <a:schemeClr val="tx1"/>
              </a:solidFill>
              <a:latin typeface="+mj-ea"/>
              <a:ea typeface="+mj-ea"/>
            </a:endParaRPr>
          </a:p>
          <a:p>
            <a:pPr marL="285750" indent="-285750">
              <a:spcBef>
                <a:spcPct val="0"/>
              </a:spcBef>
              <a:buFont typeface="Wingdings" panose="05000000000000000000" pitchFamily="2" charset="2"/>
              <a:buChar char="p"/>
            </a:pPr>
            <a:endParaRPr lang="en-US" altLang="zh-CN" b="1" dirty="0">
              <a:solidFill>
                <a:schemeClr val="tx1"/>
              </a:solidFill>
              <a:latin typeface="+mj-ea"/>
              <a:ea typeface="+mj-ea"/>
            </a:endParaRPr>
          </a:p>
          <a:p>
            <a:pPr marL="285750" indent="-285750">
              <a:spcBef>
                <a:spcPct val="0"/>
              </a:spcBef>
              <a:buFont typeface="Wingdings" panose="05000000000000000000" pitchFamily="2" charset="2"/>
              <a:buChar char="p"/>
            </a:pPr>
            <a:r>
              <a:rPr lang="zh-CN" altLang="en-US" b="1" dirty="0">
                <a:solidFill>
                  <a:schemeClr val="tx1"/>
                </a:solidFill>
                <a:latin typeface="+mj-ea"/>
                <a:ea typeface="+mj-ea"/>
              </a:rPr>
              <a:t>科学发现点按重要程度排序。每项科学发现在阐述前，应首先说明所属的学科分类名称和支持其成立的代表性论文（专著）序号等。（与学科评审组选择密切相关，尤其是交叉学科；且封面项目基本情况的学科分类名称与之相对应。）</a:t>
            </a:r>
            <a:endParaRPr lang="zh-CN" altLang="en-US" b="1" dirty="0">
              <a:solidFill>
                <a:schemeClr val="tx1"/>
              </a:solidFill>
              <a:latin typeface="+mj-ea"/>
              <a:ea typeface="+mj-ea"/>
            </a:endParaRPr>
          </a:p>
          <a:p>
            <a:pPr marL="285750" indent="-285750">
              <a:spcBef>
                <a:spcPct val="0"/>
              </a:spcBef>
              <a:buFont typeface="Wingdings" panose="05000000000000000000" pitchFamily="2" charset="2"/>
              <a:buChar char="p"/>
            </a:pPr>
            <a:r>
              <a:rPr lang="zh-CN" altLang="en-US" b="1" dirty="0">
                <a:solidFill>
                  <a:schemeClr val="tx1"/>
                </a:solidFill>
                <a:latin typeface="+mj-ea"/>
                <a:ea typeface="+mj-ea"/>
              </a:rPr>
              <a:t>凡涉及实质研究内容的说明、论证及实验结果等，均应有相关的支撑材料。</a:t>
            </a:r>
            <a:endParaRPr lang="en-US" altLang="zh-CN" b="1" dirty="0">
              <a:solidFill>
                <a:schemeClr val="tx1"/>
              </a:solidFill>
              <a:latin typeface="+mj-ea"/>
              <a:ea typeface="+mj-ea"/>
            </a:endParaRPr>
          </a:p>
          <a:p>
            <a:pPr marL="285750" indent="-285750">
              <a:spcBef>
                <a:spcPct val="0"/>
              </a:spcBef>
              <a:buFont typeface="Wingdings" panose="05000000000000000000" pitchFamily="2" charset="2"/>
              <a:buChar char="p"/>
            </a:pPr>
            <a:endParaRPr lang="en-US" altLang="zh-CN" b="1" dirty="0">
              <a:solidFill>
                <a:schemeClr val="tx1"/>
              </a:solidFill>
              <a:latin typeface="+mj-ea"/>
              <a:ea typeface="+mj-ea"/>
            </a:endParaRPr>
          </a:p>
          <a:p>
            <a:pPr marL="285750" indent="-285750">
              <a:spcBef>
                <a:spcPct val="0"/>
              </a:spcBef>
              <a:buFont typeface="Wingdings" panose="05000000000000000000" pitchFamily="2" charset="2"/>
              <a:buChar char="p"/>
            </a:pPr>
            <a:r>
              <a:rPr lang="zh-CN" altLang="en-US" b="1" dirty="0">
                <a:solidFill>
                  <a:schemeClr val="tx1"/>
                </a:solidFill>
                <a:latin typeface="+mj-ea"/>
                <a:ea typeface="+mj-ea"/>
              </a:rPr>
              <a:t>对本项目存在的研究局限性，应当简明阐述。（该发现的发展前景及扩展潜力 ）</a:t>
            </a:r>
            <a:endParaRPr lang="zh-CN" altLang="en-US" b="1" dirty="0">
              <a:solidFill>
                <a:schemeClr val="tx1"/>
              </a:solidFill>
              <a:latin typeface="+mj-ea"/>
              <a:ea typeface="+mj-ea"/>
            </a:endParaRPr>
          </a:p>
          <a:p>
            <a:pPr marL="285750" indent="-285750">
              <a:spcBef>
                <a:spcPct val="0"/>
              </a:spcBef>
              <a:buFont typeface="Wingdings" panose="05000000000000000000" pitchFamily="2" charset="2"/>
              <a:buChar char="p"/>
            </a:pPr>
            <a:endParaRPr lang="zh-CN" altLang="en-US" b="1" dirty="0">
              <a:solidFill>
                <a:schemeClr val="tx1"/>
              </a:solidFill>
              <a:latin typeface="+mj-ea"/>
              <a:ea typeface="+mj-ea"/>
            </a:endParaRPr>
          </a:p>
          <a:p>
            <a:pPr marL="285750" indent="-285750">
              <a:spcBef>
                <a:spcPct val="0"/>
              </a:spcBef>
              <a:buFont typeface="Wingdings" panose="05000000000000000000" pitchFamily="2" charset="2"/>
              <a:buChar char="p"/>
            </a:pPr>
            <a:endParaRPr lang="zh-CN" altLang="en-US" b="1" dirty="0">
              <a:solidFill>
                <a:schemeClr val="tx1"/>
              </a:solidFill>
              <a:latin typeface="+mj-ea"/>
              <a:ea typeface="+mj-ea"/>
            </a:endParaRPr>
          </a:p>
        </p:txBody>
      </p:sp>
      <p:sp>
        <p:nvSpPr>
          <p:cNvPr id="8" name="标题 7"/>
          <p:cNvSpPr>
            <a:spLocks noGrp="1"/>
          </p:cNvSpPr>
          <p:nvPr>
            <p:ph type="title"/>
            <p:custDataLst>
              <p:tags r:id="rId5"/>
            </p:custDataLst>
          </p:nvPr>
        </p:nvSpPr>
        <p:spPr/>
        <p:txBody>
          <a:bodyPr vert="horz" wrap="square" lIns="0" tIns="0" rIns="0" bIns="0" rtlCol="0" anchor="b">
            <a:normAutofit/>
          </a:bodyPr>
          <a:lstStyle/>
          <a:p>
            <a:pPr lvl="0" algn="l">
              <a:buClrTx/>
              <a:buSzTx/>
              <a:buFontTx/>
            </a:pPr>
            <a:r>
              <a:rPr lang="zh-CN" altLang="en-US" dirty="0">
                <a:sym typeface="+mn-ea"/>
              </a:rPr>
              <a:t>撰写要点</a:t>
            </a:r>
            <a:endParaRPr lang="zh-CN" altLang="en-US" dirty="0">
              <a:sym typeface="+mn-ea"/>
            </a:endParaRPr>
          </a:p>
        </p:txBody>
      </p:sp>
    </p:spTree>
    <p:custDataLst>
      <p:tags r:id="rId6"/>
    </p:custData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śľíde"/>
          <p:cNvSpPr/>
          <p:nvPr>
            <p:custDataLst>
              <p:tags r:id="rId1"/>
            </p:custDataLst>
          </p:nvPr>
        </p:nvSpPr>
        <p:spPr bwMode="auto">
          <a:xfrm rot="21595037">
            <a:off x="4032546" y="1197393"/>
            <a:ext cx="4330069" cy="792618"/>
          </a:xfrm>
          <a:prstGeom prst="chevron">
            <a:avLst/>
          </a:prstGeom>
          <a:solidFill>
            <a:schemeClr val="accent1"/>
          </a:solidFill>
          <a:ln w="57150">
            <a:solidFill>
              <a:schemeClr val="accent1">
                <a:lumMod val="60000"/>
                <a:lumOff val="40000"/>
              </a:schemeClr>
            </a:solidFill>
            <a:round/>
          </a:ln>
        </p:spPr>
        <p:txBody>
          <a:bodyPr vert="horz" wrap="none" lIns="91440" tIns="45720" rIns="91440" bIns="45720" anchor="ctr" anchorCtr="1" compatLnSpc="1">
            <a:normAutofit/>
          </a:bodyPr>
          <a:lstStyle/>
          <a:p>
            <a:pPr lvl="0"/>
            <a:endParaRPr lang="zh-CN" altLang="en-US" sz="1400" b="1" dirty="0">
              <a:solidFill>
                <a:srgbClr val="FFFFFF"/>
              </a:solidFill>
              <a:cs typeface="Times New Roman" panose="02020603050405020304" pitchFamily="18" charset="0"/>
            </a:endParaRPr>
          </a:p>
        </p:txBody>
      </p:sp>
      <p:sp>
        <p:nvSpPr>
          <p:cNvPr id="6" name="iş1iďê"/>
          <p:cNvSpPr/>
          <p:nvPr>
            <p:custDataLst>
              <p:tags r:id="rId2"/>
            </p:custDataLst>
          </p:nvPr>
        </p:nvSpPr>
        <p:spPr bwMode="auto">
          <a:xfrm rot="21595037">
            <a:off x="4032010" y="1352858"/>
            <a:ext cx="4168596" cy="458762"/>
          </a:xfrm>
          <a:prstGeom prst="chevron">
            <a:avLst>
              <a:gd name="adj" fmla="val 54154"/>
            </a:avLst>
          </a:prstGeom>
          <a:solidFill>
            <a:schemeClr val="bg1"/>
          </a:solidFill>
          <a:ln w="57150">
            <a:noFill/>
            <a:round/>
          </a:ln>
        </p:spPr>
        <p:txBody>
          <a:bodyPr vert="horz" wrap="square" lIns="91440" tIns="45720" rIns="91440" bIns="45720" anchor="ctr" anchorCtr="1" compatLnSpc="1">
            <a:normAutofit fontScale="90000"/>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r>
              <a:rPr lang="zh-CN" altLang="en-US" sz="2400" b="1" dirty="0">
                <a:solidFill>
                  <a:schemeClr val="tx1"/>
                </a:solidFill>
                <a:cs typeface="Times New Roman" panose="02020603050405020304" pitchFamily="18" charset="0"/>
              </a:rPr>
              <a:t>提名书主件要点</a:t>
            </a:r>
            <a:endParaRPr lang="zh-CN" altLang="en-US" sz="2400" b="1" dirty="0">
              <a:solidFill>
                <a:schemeClr val="tx1"/>
              </a:solidFill>
              <a:cs typeface="Times New Roman" panose="02020603050405020304" pitchFamily="18" charset="0"/>
            </a:endParaRPr>
          </a:p>
        </p:txBody>
      </p:sp>
      <p:sp>
        <p:nvSpPr>
          <p:cNvPr id="7" name="TextBox 7"/>
          <p:cNvSpPr txBox="1"/>
          <p:nvPr>
            <p:custDataLst>
              <p:tags r:id="rId3"/>
            </p:custDataLst>
          </p:nvPr>
        </p:nvSpPr>
        <p:spPr>
          <a:xfrm>
            <a:off x="3230880" y="2084705"/>
            <a:ext cx="7869555" cy="4523105"/>
          </a:xfrm>
          <a:prstGeom prst="rect">
            <a:avLst/>
          </a:prstGeom>
          <a:noFill/>
          <a:ln w="28575">
            <a:noFill/>
          </a:ln>
        </p:spPr>
        <p:txBody>
          <a:bodyPr wrap="square">
            <a:spAutoFit/>
          </a:bodyPr>
          <a:lstStyle/>
          <a:p>
            <a:pPr>
              <a:defRPr/>
            </a:pPr>
            <a:r>
              <a:rPr lang="zh-CN" altLang="en-US" sz="2400" dirty="0">
                <a:solidFill>
                  <a:schemeClr val="tx1"/>
                </a:solidFill>
                <a:latin typeface="+mn-ea"/>
              </a:rPr>
              <a:t>一、项目基本情况</a:t>
            </a:r>
            <a:endParaRPr lang="en-US" altLang="zh-CN" sz="2400" dirty="0">
              <a:solidFill>
                <a:schemeClr val="tx1"/>
              </a:solidFill>
              <a:latin typeface="+mn-ea"/>
            </a:endParaRPr>
          </a:p>
          <a:p>
            <a:pPr>
              <a:defRPr/>
            </a:pPr>
            <a:r>
              <a:rPr lang="zh-CN" altLang="en-US" sz="2400" dirty="0">
                <a:solidFill>
                  <a:schemeClr val="tx1"/>
                </a:solidFill>
                <a:latin typeface="+mn-ea"/>
              </a:rPr>
              <a:t>二、提名意见</a:t>
            </a:r>
            <a:r>
              <a:rPr lang="en-US" altLang="zh-CN" sz="2400" dirty="0">
                <a:solidFill>
                  <a:schemeClr val="tx1"/>
                </a:solidFill>
                <a:latin typeface="+mn-ea"/>
              </a:rPr>
              <a:t>-600</a:t>
            </a:r>
            <a:r>
              <a:rPr lang="zh-CN" altLang="en-US" sz="2400" dirty="0">
                <a:solidFill>
                  <a:schemeClr val="tx1"/>
                </a:solidFill>
                <a:latin typeface="+mn-ea"/>
              </a:rPr>
              <a:t>字</a:t>
            </a:r>
            <a:endParaRPr lang="en-US" altLang="zh-CN" sz="2400" dirty="0">
              <a:solidFill>
                <a:schemeClr val="tx1"/>
              </a:solidFill>
              <a:latin typeface="+mn-ea"/>
            </a:endParaRPr>
          </a:p>
          <a:p>
            <a:pPr>
              <a:defRPr/>
            </a:pPr>
            <a:r>
              <a:rPr lang="zh-CN" altLang="en-US" sz="2400" dirty="0">
                <a:solidFill>
                  <a:schemeClr val="tx1"/>
                </a:solidFill>
                <a:latin typeface="+mn-ea"/>
              </a:rPr>
              <a:t>三、项目简介</a:t>
            </a:r>
            <a:r>
              <a:rPr lang="en-US" altLang="zh-CN" sz="2400" dirty="0">
                <a:solidFill>
                  <a:schemeClr val="tx1"/>
                </a:solidFill>
                <a:latin typeface="+mn-ea"/>
              </a:rPr>
              <a:t>-1200</a:t>
            </a:r>
            <a:r>
              <a:rPr lang="zh-CN" altLang="en-US" sz="2400" dirty="0">
                <a:solidFill>
                  <a:schemeClr val="tx1"/>
                </a:solidFill>
                <a:latin typeface="+mn-ea"/>
              </a:rPr>
              <a:t>字，限</a:t>
            </a:r>
            <a:r>
              <a:rPr lang="en-US" altLang="zh-CN" sz="2400" dirty="0">
                <a:solidFill>
                  <a:schemeClr val="tx1"/>
                </a:solidFill>
                <a:latin typeface="+mn-ea"/>
              </a:rPr>
              <a:t>1</a:t>
            </a:r>
            <a:r>
              <a:rPr lang="zh-CN" altLang="en-US" sz="2400" dirty="0">
                <a:solidFill>
                  <a:schemeClr val="tx1"/>
                </a:solidFill>
                <a:latin typeface="+mn-ea"/>
              </a:rPr>
              <a:t>页</a:t>
            </a:r>
            <a:endParaRPr lang="en-US" altLang="zh-CN" sz="2400" dirty="0">
              <a:solidFill>
                <a:schemeClr val="tx1"/>
              </a:solidFill>
              <a:latin typeface="+mn-ea"/>
            </a:endParaRPr>
          </a:p>
          <a:p>
            <a:pPr>
              <a:defRPr/>
            </a:pPr>
            <a:r>
              <a:rPr lang="zh-CN" altLang="en-US" sz="2400" dirty="0">
                <a:solidFill>
                  <a:schemeClr val="tx1"/>
                </a:solidFill>
                <a:latin typeface="+mn-ea"/>
              </a:rPr>
              <a:t>四、</a:t>
            </a:r>
            <a:r>
              <a:rPr lang="zh-CN" altLang="en-US" sz="2400" b="1" dirty="0">
                <a:solidFill>
                  <a:schemeClr val="tx1"/>
                </a:solidFill>
                <a:latin typeface="+mn-ea"/>
              </a:rPr>
              <a:t>主要技术发明</a:t>
            </a:r>
            <a:r>
              <a:rPr lang="en-US" altLang="zh-CN" sz="2400" b="1" dirty="0">
                <a:solidFill>
                  <a:schemeClr val="tx1"/>
                </a:solidFill>
                <a:latin typeface="+mn-ea"/>
              </a:rPr>
              <a:t>/</a:t>
            </a:r>
            <a:r>
              <a:rPr lang="zh-CN" altLang="en-US" sz="2400" b="1" dirty="0">
                <a:solidFill>
                  <a:schemeClr val="tx1"/>
                </a:solidFill>
                <a:latin typeface="+mn-ea"/>
              </a:rPr>
              <a:t>主要科技创新</a:t>
            </a:r>
            <a:r>
              <a:rPr lang="en-US" altLang="zh-CN" sz="2400" b="1" dirty="0">
                <a:solidFill>
                  <a:schemeClr val="tx1"/>
                </a:solidFill>
                <a:latin typeface="+mn-ea"/>
              </a:rPr>
              <a:t>-</a:t>
            </a:r>
            <a:r>
              <a:rPr lang="zh-CN" altLang="en-US" sz="2400" b="1" dirty="0">
                <a:solidFill>
                  <a:schemeClr val="tx1"/>
                </a:solidFill>
                <a:latin typeface="+mn-ea"/>
              </a:rPr>
              <a:t>限</a:t>
            </a:r>
            <a:r>
              <a:rPr lang="en-US" altLang="zh-CN" sz="2400" b="1" dirty="0">
                <a:solidFill>
                  <a:schemeClr val="tx1"/>
                </a:solidFill>
                <a:latin typeface="+mn-ea"/>
              </a:rPr>
              <a:t>5+1</a:t>
            </a:r>
            <a:r>
              <a:rPr lang="zh-CN" altLang="en-US" sz="2400" b="1" dirty="0">
                <a:solidFill>
                  <a:schemeClr val="tx1"/>
                </a:solidFill>
                <a:latin typeface="+mn-ea"/>
              </a:rPr>
              <a:t>页</a:t>
            </a:r>
            <a:endParaRPr lang="en-US" altLang="zh-CN" sz="2400" b="1" dirty="0">
              <a:solidFill>
                <a:schemeClr val="tx1"/>
              </a:solidFill>
              <a:latin typeface="+mn-ea"/>
            </a:endParaRPr>
          </a:p>
          <a:p>
            <a:pPr>
              <a:defRPr/>
            </a:pPr>
            <a:r>
              <a:rPr lang="zh-CN" altLang="en-US" sz="2400" dirty="0">
                <a:solidFill>
                  <a:schemeClr val="tx1"/>
                </a:solidFill>
                <a:latin typeface="+mn-ea"/>
              </a:rPr>
              <a:t>五、客观评价（第三方评价）</a:t>
            </a:r>
            <a:endParaRPr lang="en-US" altLang="zh-CN" sz="2400" dirty="0">
              <a:solidFill>
                <a:schemeClr val="tx1"/>
              </a:solidFill>
              <a:latin typeface="+mn-ea"/>
            </a:endParaRPr>
          </a:p>
          <a:p>
            <a:pPr>
              <a:defRPr/>
            </a:pPr>
            <a:r>
              <a:rPr lang="zh-CN" altLang="en-US" sz="2400" dirty="0">
                <a:solidFill>
                  <a:schemeClr val="tx1"/>
                </a:solidFill>
                <a:latin typeface="+mn-ea"/>
              </a:rPr>
              <a:t>六、应用情况和效果（</a:t>
            </a:r>
            <a:r>
              <a:rPr lang="zh-CN" altLang="en-US" sz="2400" dirty="0">
                <a:solidFill>
                  <a:schemeClr val="tx1"/>
                </a:solidFill>
                <a:latin typeface="+mn-ea"/>
              </a:rPr>
              <a:t>效益）</a:t>
            </a:r>
            <a:endParaRPr lang="en-US" altLang="zh-CN" sz="2400" dirty="0">
              <a:solidFill>
                <a:schemeClr val="tx1"/>
              </a:solidFill>
              <a:latin typeface="+mn-ea"/>
            </a:endParaRPr>
          </a:p>
          <a:p>
            <a:pPr>
              <a:defRPr/>
            </a:pPr>
            <a:r>
              <a:rPr lang="en-US" altLang="zh-CN" sz="2400" dirty="0">
                <a:solidFill>
                  <a:schemeClr val="tx1"/>
                </a:solidFill>
                <a:latin typeface="+mn-ea"/>
              </a:rPr>
              <a:t>       1</a:t>
            </a:r>
            <a:r>
              <a:rPr lang="zh-CN" altLang="en-US" sz="2400" dirty="0">
                <a:solidFill>
                  <a:schemeClr val="tx1"/>
                </a:solidFill>
                <a:latin typeface="+mn-ea"/>
              </a:rPr>
              <a:t>、应用情况</a:t>
            </a:r>
            <a:endParaRPr lang="en-US" altLang="zh-CN" sz="2400" dirty="0">
              <a:solidFill>
                <a:schemeClr val="tx1"/>
              </a:solidFill>
              <a:latin typeface="+mn-ea"/>
            </a:endParaRPr>
          </a:p>
          <a:p>
            <a:pPr>
              <a:defRPr/>
            </a:pPr>
            <a:r>
              <a:rPr lang="en-US" altLang="zh-CN" sz="2400" dirty="0">
                <a:solidFill>
                  <a:schemeClr val="tx1"/>
                </a:solidFill>
                <a:latin typeface="+mn-ea"/>
              </a:rPr>
              <a:t>       2</a:t>
            </a:r>
            <a:r>
              <a:rPr lang="zh-CN" altLang="en-US" sz="2400" dirty="0">
                <a:solidFill>
                  <a:schemeClr val="tx1"/>
                </a:solidFill>
                <a:latin typeface="+mn-ea"/>
              </a:rPr>
              <a:t>、应用效果</a:t>
            </a:r>
            <a:r>
              <a:rPr lang="en-US" altLang="zh-CN" sz="2400" dirty="0">
                <a:solidFill>
                  <a:schemeClr val="tx1"/>
                </a:solidFill>
                <a:latin typeface="+mn-ea"/>
              </a:rPr>
              <a:t>/</a:t>
            </a:r>
            <a:r>
              <a:rPr lang="zh-CN" altLang="en-US" sz="2400" dirty="0">
                <a:solidFill>
                  <a:schemeClr val="tx1"/>
                </a:solidFill>
                <a:latin typeface="+mn-ea"/>
              </a:rPr>
              <a:t>经济效益及社会效益</a:t>
            </a:r>
            <a:endParaRPr lang="en-US" altLang="zh-CN" sz="2400" dirty="0">
              <a:solidFill>
                <a:schemeClr val="tx1"/>
              </a:solidFill>
              <a:latin typeface="+mn-ea"/>
            </a:endParaRPr>
          </a:p>
          <a:p>
            <a:pPr>
              <a:defRPr/>
            </a:pPr>
            <a:r>
              <a:rPr lang="zh-CN" altLang="en-US" sz="2400" dirty="0">
                <a:solidFill>
                  <a:schemeClr val="tx1"/>
                </a:solidFill>
                <a:latin typeface="+mn-ea"/>
              </a:rPr>
              <a:t>七、主要知识产权和标准</a:t>
            </a:r>
            <a:r>
              <a:rPr lang="zh-CN" altLang="en-US" sz="2400" dirty="0">
                <a:solidFill>
                  <a:schemeClr val="tx1"/>
                </a:solidFill>
                <a:latin typeface="+mn-ea"/>
              </a:rPr>
              <a:t>规范等目录</a:t>
            </a:r>
            <a:r>
              <a:rPr lang="en-US" altLang="zh-CN" sz="2400" dirty="0">
                <a:solidFill>
                  <a:schemeClr val="tx1"/>
                </a:solidFill>
                <a:latin typeface="+mn-ea"/>
              </a:rPr>
              <a:t>(</a:t>
            </a:r>
            <a:r>
              <a:rPr lang="zh-CN" altLang="en-US" sz="2400" dirty="0">
                <a:solidFill>
                  <a:schemeClr val="tx1"/>
                </a:solidFill>
                <a:latin typeface="+mn-ea"/>
              </a:rPr>
              <a:t>不超过</a:t>
            </a:r>
            <a:r>
              <a:rPr lang="en-US" altLang="zh-CN" sz="2400" dirty="0">
                <a:solidFill>
                  <a:schemeClr val="tx1"/>
                </a:solidFill>
                <a:latin typeface="+mn-ea"/>
              </a:rPr>
              <a:t>10</a:t>
            </a:r>
            <a:r>
              <a:rPr lang="zh-CN" altLang="en-US" sz="2400" dirty="0">
                <a:solidFill>
                  <a:schemeClr val="tx1"/>
                </a:solidFill>
                <a:latin typeface="+mn-ea"/>
              </a:rPr>
              <a:t>件）</a:t>
            </a:r>
            <a:endParaRPr lang="zh-CN" altLang="en-US" sz="2400" dirty="0">
              <a:solidFill>
                <a:schemeClr val="tx1"/>
              </a:solidFill>
              <a:latin typeface="+mn-ea"/>
            </a:endParaRPr>
          </a:p>
          <a:p>
            <a:pPr algn="l">
              <a:buClrTx/>
              <a:buSzTx/>
              <a:buFontTx/>
              <a:defRPr/>
            </a:pPr>
            <a:r>
              <a:rPr lang="zh-CN" altLang="en-US" sz="2400" dirty="0">
                <a:solidFill>
                  <a:schemeClr val="tx1"/>
                </a:solidFill>
                <a:latin typeface="+mn-ea"/>
              </a:rPr>
              <a:t>八、教学与人才培养情况</a:t>
            </a:r>
            <a:endParaRPr lang="zh-CN" altLang="en-US" sz="2400" dirty="0">
              <a:solidFill>
                <a:schemeClr val="tx1"/>
              </a:solidFill>
              <a:latin typeface="+mn-ea"/>
            </a:endParaRPr>
          </a:p>
          <a:p>
            <a:pPr>
              <a:defRPr/>
            </a:pPr>
            <a:r>
              <a:rPr lang="zh-CN" altLang="en-US" sz="2400" dirty="0">
                <a:solidFill>
                  <a:schemeClr val="tx1"/>
                </a:solidFill>
                <a:latin typeface="+mn-ea"/>
              </a:rPr>
              <a:t>九、主要完成人情况表</a:t>
            </a:r>
            <a:endParaRPr lang="zh-CN" altLang="en-US" sz="2400" dirty="0">
              <a:solidFill>
                <a:schemeClr val="tx1"/>
              </a:solidFill>
              <a:latin typeface="+mn-ea"/>
            </a:endParaRPr>
          </a:p>
          <a:p>
            <a:pPr>
              <a:defRPr/>
            </a:pPr>
            <a:r>
              <a:rPr lang="zh-CN" altLang="en-US" sz="2400" dirty="0">
                <a:solidFill>
                  <a:schemeClr val="tx1"/>
                </a:solidFill>
                <a:latin typeface="+mn-ea"/>
              </a:rPr>
              <a:t>十、主要完成单位情况表</a:t>
            </a:r>
            <a:endParaRPr lang="zh-CN" altLang="en-US" sz="2400" dirty="0">
              <a:solidFill>
                <a:schemeClr val="tx1"/>
              </a:solidFill>
              <a:latin typeface="+mn-ea"/>
            </a:endParaRPr>
          </a:p>
        </p:txBody>
      </p:sp>
      <p:sp>
        <p:nvSpPr>
          <p:cNvPr id="8" name="矩形 7"/>
          <p:cNvSpPr/>
          <p:nvPr>
            <p:custDataLst>
              <p:tags r:id="rId4"/>
            </p:custDataLst>
          </p:nvPr>
        </p:nvSpPr>
        <p:spPr>
          <a:xfrm>
            <a:off x="1819114" y="2588985"/>
            <a:ext cx="613410" cy="3000375"/>
          </a:xfrm>
          <a:prstGeom prst="rect">
            <a:avLst/>
          </a:prstGeom>
        </p:spPr>
        <p:style>
          <a:lnRef idx="0">
            <a:srgbClr val="FFFFFF"/>
          </a:lnRef>
          <a:fillRef idx="1">
            <a:schemeClr val="accent1"/>
          </a:fillRef>
          <a:effectRef idx="0">
            <a:srgbClr val="FFFFFF"/>
          </a:effectRef>
          <a:fontRef idx="minor">
            <a:schemeClr val="lt1"/>
          </a:fontRef>
        </p:style>
        <p:txBody>
          <a:bodyPr vert="eaVert" wrap="square">
            <a:normAutofit fontScale="90000"/>
          </a:bodyPr>
          <a:lstStyle/>
          <a:p>
            <a:pPr algn="ctr"/>
            <a:r>
              <a:rPr lang="zh-CN" altLang="en-US" sz="2800" b="1" dirty="0">
                <a:solidFill>
                  <a:schemeClr val="bg1"/>
                </a:solidFill>
                <a:latin typeface="+mn-ea"/>
              </a:rPr>
              <a:t>工程技术奖</a:t>
            </a:r>
            <a:endParaRPr lang="zh-CN" altLang="en-US" sz="2800" b="1" dirty="0">
              <a:solidFill>
                <a:schemeClr val="bg1"/>
              </a:solidFill>
              <a:latin typeface="+mn-ea"/>
            </a:endParaRPr>
          </a:p>
        </p:txBody>
      </p:sp>
      <p:sp>
        <p:nvSpPr>
          <p:cNvPr id="11" name="标题 10"/>
          <p:cNvSpPr>
            <a:spLocks noGrp="1"/>
          </p:cNvSpPr>
          <p:nvPr>
            <p:ph type="title"/>
            <p:custDataLst>
              <p:tags r:id="rId5"/>
            </p:custDataLst>
          </p:nvPr>
        </p:nvSpPr>
        <p:spPr/>
        <p:txBody>
          <a:bodyPr vert="horz" wrap="square" lIns="0" tIns="0" rIns="0" bIns="0" rtlCol="0" anchor="b">
            <a:normAutofit/>
          </a:bodyPr>
          <a:lstStyle/>
          <a:p>
            <a:pPr lvl="0" algn="l">
              <a:buClrTx/>
              <a:buSzTx/>
              <a:buFontTx/>
            </a:pPr>
            <a:r>
              <a:rPr lang="zh-CN" altLang="en-US" dirty="0">
                <a:sym typeface="+mn-ea"/>
              </a:rPr>
              <a:t>撰写要点</a:t>
            </a:r>
            <a:endParaRPr lang="zh-CN" altLang="en-US" dirty="0">
              <a:sym typeface="+mn-ea"/>
            </a:endParaRPr>
          </a:p>
        </p:txBody>
      </p:sp>
    </p:spTree>
    <p:custDataLst>
      <p:tags r:id="rId6"/>
    </p:custData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śľíde"/>
          <p:cNvSpPr/>
          <p:nvPr>
            <p:custDataLst>
              <p:tags r:id="rId1"/>
            </p:custDataLst>
          </p:nvPr>
        </p:nvSpPr>
        <p:spPr bwMode="auto">
          <a:xfrm rot="21595037">
            <a:off x="3653024" y="1078375"/>
            <a:ext cx="4330069" cy="792618"/>
          </a:xfrm>
          <a:prstGeom prst="chevron">
            <a:avLst/>
          </a:prstGeom>
          <a:solidFill>
            <a:schemeClr val="accent1"/>
          </a:solidFill>
          <a:ln w="57150">
            <a:solidFill>
              <a:schemeClr val="accent1">
                <a:lumMod val="60000"/>
                <a:lumOff val="40000"/>
              </a:schemeClr>
            </a:solidFill>
            <a:round/>
          </a:ln>
        </p:spPr>
        <p:txBody>
          <a:bodyPr vert="horz" wrap="none" lIns="91440" tIns="45720" rIns="91440" bIns="45720" anchor="ctr" anchorCtr="1" compatLnSpc="1">
            <a:normAutofit/>
          </a:bodyPr>
          <a:lstStyle/>
          <a:p>
            <a:pPr lvl="0"/>
            <a:endParaRPr lang="zh-CN" altLang="en-US" sz="1400" b="1" dirty="0">
              <a:solidFill>
                <a:srgbClr val="FFFFFF"/>
              </a:solidFill>
              <a:cs typeface="Times New Roman" panose="02020603050405020304" pitchFamily="18" charset="0"/>
            </a:endParaRPr>
          </a:p>
        </p:txBody>
      </p:sp>
      <p:sp>
        <p:nvSpPr>
          <p:cNvPr id="6" name="iş1iďê"/>
          <p:cNvSpPr/>
          <p:nvPr>
            <p:custDataLst>
              <p:tags r:id="rId2"/>
            </p:custDataLst>
          </p:nvPr>
        </p:nvSpPr>
        <p:spPr bwMode="auto">
          <a:xfrm rot="21595037">
            <a:off x="3652488" y="1245415"/>
            <a:ext cx="4168596" cy="458762"/>
          </a:xfrm>
          <a:prstGeom prst="chevron">
            <a:avLst>
              <a:gd name="adj" fmla="val 54154"/>
            </a:avLst>
          </a:prstGeom>
          <a:solidFill>
            <a:schemeClr val="bg1"/>
          </a:solidFill>
          <a:ln w="57150">
            <a:noFill/>
            <a:round/>
          </a:ln>
        </p:spPr>
        <p:txBody>
          <a:bodyPr vert="horz" wrap="square" lIns="91440" tIns="45720" rIns="91440" bIns="45720" anchor="ctr" anchorCtr="1" compatLnSpc="1">
            <a:normAutofit fontScale="90000"/>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r>
              <a:rPr lang="zh-CN" altLang="en-US" sz="2400" b="1" dirty="0">
                <a:solidFill>
                  <a:schemeClr val="tx1"/>
                </a:solidFill>
                <a:cs typeface="Times New Roman" panose="02020603050405020304" pitchFamily="18" charset="0"/>
              </a:rPr>
              <a:t>提名书附件要点</a:t>
            </a:r>
            <a:endParaRPr lang="zh-CN" altLang="en-US" sz="2400" b="1" dirty="0">
              <a:solidFill>
                <a:schemeClr val="tx1"/>
              </a:solidFill>
              <a:cs typeface="Times New Roman" panose="02020603050405020304" pitchFamily="18" charset="0"/>
            </a:endParaRPr>
          </a:p>
        </p:txBody>
      </p:sp>
      <p:sp>
        <p:nvSpPr>
          <p:cNvPr id="7" name="TextBox 2"/>
          <p:cNvSpPr txBox="1"/>
          <p:nvPr>
            <p:custDataLst>
              <p:tags r:id="rId3"/>
            </p:custDataLst>
          </p:nvPr>
        </p:nvSpPr>
        <p:spPr>
          <a:xfrm>
            <a:off x="1803633" y="2041276"/>
            <a:ext cx="9803574" cy="4276725"/>
          </a:xfrm>
          <a:prstGeom prst="rect">
            <a:avLst/>
          </a:prstGeom>
          <a:noFill/>
          <a:ln>
            <a:noFill/>
          </a:ln>
        </p:spPr>
        <p:txBody>
          <a:bodyPr wrap="square">
            <a:normAutofit/>
          </a:bodyPr>
          <a:lstStyle/>
          <a:p>
            <a:pPr>
              <a:defRPr/>
            </a:pPr>
            <a:r>
              <a:rPr lang="zh-CN" altLang="en-US" sz="1600" b="1" dirty="0">
                <a:solidFill>
                  <a:schemeClr val="tx1"/>
                </a:solidFill>
              </a:rPr>
              <a:t>一、必备附件</a:t>
            </a:r>
            <a:endParaRPr lang="zh-CN" altLang="en-US" sz="1600" b="1" dirty="0">
              <a:solidFill>
                <a:schemeClr val="tx1"/>
              </a:solidFill>
            </a:endParaRPr>
          </a:p>
          <a:p>
            <a:pPr>
              <a:defRPr/>
            </a:pPr>
            <a:r>
              <a:rPr lang="en-US" altLang="zh-CN" sz="1600" dirty="0">
                <a:solidFill>
                  <a:schemeClr val="tx1"/>
                </a:solidFill>
              </a:rPr>
              <a:t>1</a:t>
            </a:r>
            <a:r>
              <a:rPr lang="zh-CN" altLang="en-US" sz="1600" dirty="0">
                <a:solidFill>
                  <a:schemeClr val="tx1"/>
                </a:solidFill>
              </a:rPr>
              <a:t>．“主要知识产权和标准规范等目录”前</a:t>
            </a:r>
            <a:r>
              <a:rPr lang="en-US" altLang="zh-CN" sz="1600" dirty="0">
                <a:solidFill>
                  <a:schemeClr val="tx1"/>
                </a:solidFill>
              </a:rPr>
              <a:t>3</a:t>
            </a:r>
            <a:r>
              <a:rPr lang="zh-CN" altLang="en-US" sz="1600" dirty="0">
                <a:solidFill>
                  <a:schemeClr val="tx1"/>
                </a:solidFill>
              </a:rPr>
              <a:t>项</a:t>
            </a:r>
            <a:endParaRPr lang="zh-CN" altLang="en-US" sz="1600" dirty="0">
              <a:solidFill>
                <a:schemeClr val="tx1"/>
              </a:solidFill>
            </a:endParaRPr>
          </a:p>
          <a:p>
            <a:pPr>
              <a:defRPr/>
            </a:pPr>
            <a:r>
              <a:rPr lang="en-US" altLang="zh-CN" sz="1600" dirty="0">
                <a:solidFill>
                  <a:schemeClr val="tx1"/>
                </a:solidFill>
              </a:rPr>
              <a:t>2. </a:t>
            </a:r>
            <a:r>
              <a:rPr lang="zh-CN" altLang="en-US" sz="1600" dirty="0">
                <a:solidFill>
                  <a:schemeClr val="tx1"/>
                </a:solidFill>
              </a:rPr>
              <a:t>应用佐证材料</a:t>
            </a:r>
            <a:endParaRPr lang="zh-CN" altLang="en-US" sz="1600" dirty="0">
              <a:solidFill>
                <a:schemeClr val="tx1"/>
              </a:solidFill>
            </a:endParaRPr>
          </a:p>
          <a:p>
            <a:pPr>
              <a:defRPr/>
            </a:pPr>
            <a:r>
              <a:rPr lang="en-US" altLang="zh-CN" sz="1600" dirty="0">
                <a:solidFill>
                  <a:schemeClr val="tx1"/>
                </a:solidFill>
              </a:rPr>
              <a:t>3</a:t>
            </a:r>
            <a:r>
              <a:rPr lang="zh-CN" altLang="en-US" sz="1600" dirty="0">
                <a:solidFill>
                  <a:schemeClr val="tx1"/>
                </a:solidFill>
              </a:rPr>
              <a:t>．国家法律法规要求审批的批准文件</a:t>
            </a:r>
            <a:endParaRPr lang="zh-CN" altLang="en-US" sz="1600" dirty="0">
              <a:solidFill>
                <a:schemeClr val="tx1"/>
              </a:solidFill>
            </a:endParaRPr>
          </a:p>
          <a:p>
            <a:pPr>
              <a:defRPr/>
            </a:pPr>
            <a:r>
              <a:rPr lang="en-US" altLang="zh-CN" sz="1600" dirty="0">
                <a:solidFill>
                  <a:schemeClr val="tx1"/>
                </a:solidFill>
              </a:rPr>
              <a:t>4. </a:t>
            </a:r>
            <a:r>
              <a:rPr lang="zh-CN" altLang="en-US" sz="1600" dirty="0">
                <a:solidFill>
                  <a:schemeClr val="tx1"/>
                </a:solidFill>
              </a:rPr>
              <a:t>完成人合作关系说明及情况汇总表（有模板）</a:t>
            </a:r>
            <a:endParaRPr lang="zh-CN" altLang="en-US" sz="1600" dirty="0">
              <a:solidFill>
                <a:schemeClr val="tx1"/>
              </a:solidFill>
            </a:endParaRPr>
          </a:p>
          <a:p>
            <a:pPr>
              <a:defRPr/>
            </a:pPr>
            <a:r>
              <a:rPr lang="zh-CN" altLang="en-US" sz="1600" b="1" dirty="0">
                <a:solidFill>
                  <a:schemeClr val="tx1"/>
                </a:solidFill>
              </a:rPr>
              <a:t>二、其他附件</a:t>
            </a:r>
            <a:endParaRPr lang="zh-CN" altLang="en-US" sz="1600" b="1" dirty="0">
              <a:solidFill>
                <a:schemeClr val="tx1"/>
              </a:solidFill>
            </a:endParaRPr>
          </a:p>
          <a:p>
            <a:pPr>
              <a:defRPr/>
            </a:pPr>
            <a:r>
              <a:rPr lang="en-US" altLang="zh-CN" sz="1600" dirty="0">
                <a:solidFill>
                  <a:schemeClr val="tx1"/>
                </a:solidFill>
              </a:rPr>
              <a:t>1</a:t>
            </a:r>
            <a:r>
              <a:rPr lang="zh-CN" altLang="en-US" sz="1600" dirty="0">
                <a:solidFill>
                  <a:schemeClr val="tx1"/>
                </a:solidFill>
              </a:rPr>
              <a:t>．应用情况和效</a:t>
            </a:r>
            <a:r>
              <a:rPr lang="zh-CN" altLang="en-US" sz="1600" dirty="0">
                <a:solidFill>
                  <a:schemeClr val="tx1"/>
                </a:solidFill>
              </a:rPr>
              <a:t>果佐证材料，不超过</a:t>
            </a:r>
            <a:r>
              <a:rPr lang="en-US" altLang="zh-CN" sz="1600" dirty="0">
                <a:solidFill>
                  <a:schemeClr val="tx1"/>
                </a:solidFill>
              </a:rPr>
              <a:t>“</a:t>
            </a:r>
            <a:r>
              <a:rPr lang="zh-CN" altLang="en-US" sz="1600" dirty="0">
                <a:solidFill>
                  <a:schemeClr val="tx1"/>
                </a:solidFill>
              </a:rPr>
              <a:t>主要应用单位情况表</a:t>
            </a:r>
            <a:r>
              <a:rPr lang="en-US" altLang="zh-CN" sz="1600" dirty="0">
                <a:solidFill>
                  <a:schemeClr val="tx1"/>
                </a:solidFill>
              </a:rPr>
              <a:t>”</a:t>
            </a:r>
            <a:r>
              <a:rPr lang="zh-CN" altLang="en-US" sz="1600" dirty="0">
                <a:solidFill>
                  <a:schemeClr val="tx1"/>
                </a:solidFill>
              </a:rPr>
              <a:t>所列范围</a:t>
            </a:r>
            <a:endParaRPr lang="en-US" altLang="zh-CN" sz="1600" dirty="0">
              <a:solidFill>
                <a:schemeClr val="tx1"/>
              </a:solidFill>
            </a:endParaRPr>
          </a:p>
          <a:p>
            <a:pPr>
              <a:defRPr/>
            </a:pPr>
            <a:r>
              <a:rPr lang="en-US" altLang="zh-CN" sz="1600" dirty="0">
                <a:solidFill>
                  <a:schemeClr val="tx1"/>
                </a:solidFill>
              </a:rPr>
              <a:t>2</a:t>
            </a:r>
            <a:r>
              <a:rPr lang="zh-CN" altLang="en-US" sz="1600" dirty="0">
                <a:solidFill>
                  <a:schemeClr val="tx1"/>
                </a:solidFill>
              </a:rPr>
              <a:t>．其它证明材料，不超过</a:t>
            </a:r>
            <a:r>
              <a:rPr lang="en-US" altLang="zh-CN" sz="1600" dirty="0">
                <a:solidFill>
                  <a:schemeClr val="tx1"/>
                </a:solidFill>
              </a:rPr>
              <a:t>“</a:t>
            </a:r>
            <a:r>
              <a:rPr lang="zh-CN" altLang="en-US" sz="1600" dirty="0">
                <a:solidFill>
                  <a:schemeClr val="tx1"/>
                </a:solidFill>
              </a:rPr>
              <a:t>七、主要知识产权和标准规范等目录</a:t>
            </a:r>
            <a:r>
              <a:rPr lang="en-US" altLang="zh-CN" sz="1600" dirty="0">
                <a:solidFill>
                  <a:schemeClr val="tx1"/>
                </a:solidFill>
              </a:rPr>
              <a:t>”</a:t>
            </a:r>
            <a:r>
              <a:rPr lang="zh-CN" altLang="en-US" sz="1600" dirty="0">
                <a:solidFill>
                  <a:schemeClr val="tx1"/>
                </a:solidFill>
              </a:rPr>
              <a:t>所列范围</a:t>
            </a:r>
            <a:endParaRPr lang="zh-CN" altLang="en-US" sz="1600" dirty="0">
              <a:solidFill>
                <a:schemeClr val="tx1"/>
              </a:solidFill>
            </a:endParaRPr>
          </a:p>
          <a:p>
            <a:pPr>
              <a:buFont typeface="Wingdings" panose="05000000000000000000" pitchFamily="2" charset="2"/>
              <a:buChar char="p"/>
              <a:defRPr/>
            </a:pPr>
            <a:r>
              <a:rPr lang="zh-CN" altLang="en-US" sz="1600" dirty="0">
                <a:solidFill>
                  <a:schemeClr val="tx1"/>
                </a:solidFill>
              </a:rPr>
              <a:t> 验收结论</a:t>
            </a:r>
            <a:endParaRPr lang="en-US" altLang="zh-CN" sz="1600" dirty="0">
              <a:solidFill>
                <a:schemeClr val="tx1"/>
              </a:solidFill>
            </a:endParaRPr>
          </a:p>
          <a:p>
            <a:pPr>
              <a:buFont typeface="Wingdings" panose="05000000000000000000" pitchFamily="2" charset="2"/>
              <a:buChar char="p"/>
              <a:defRPr/>
            </a:pPr>
            <a:r>
              <a:rPr lang="zh-CN" altLang="en-US" sz="1600" dirty="0">
                <a:solidFill>
                  <a:schemeClr val="tx1"/>
                </a:solidFill>
              </a:rPr>
              <a:t>  鉴定结论</a:t>
            </a:r>
            <a:endParaRPr lang="en-US" altLang="zh-CN" sz="1600" dirty="0">
              <a:solidFill>
                <a:schemeClr val="tx1"/>
              </a:solidFill>
            </a:endParaRPr>
          </a:p>
          <a:p>
            <a:pPr>
              <a:buFont typeface="Wingdings" panose="05000000000000000000" pitchFamily="2" charset="2"/>
              <a:buChar char="p"/>
              <a:defRPr/>
            </a:pPr>
            <a:r>
              <a:rPr lang="zh-CN" altLang="en-US" sz="1600" dirty="0">
                <a:solidFill>
                  <a:schemeClr val="tx1"/>
                </a:solidFill>
              </a:rPr>
              <a:t>  查新报告</a:t>
            </a:r>
            <a:endParaRPr lang="en-US" altLang="zh-CN" sz="1600" dirty="0">
              <a:solidFill>
                <a:schemeClr val="tx1"/>
              </a:solidFill>
            </a:endParaRPr>
          </a:p>
          <a:p>
            <a:pPr>
              <a:buFont typeface="Wingdings" panose="05000000000000000000" pitchFamily="2" charset="2"/>
              <a:buChar char="p"/>
              <a:defRPr/>
            </a:pPr>
            <a:r>
              <a:rPr lang="zh-CN" altLang="en-US" sz="1600" dirty="0">
                <a:solidFill>
                  <a:schemeClr val="tx1"/>
                </a:solidFill>
              </a:rPr>
              <a:t>  检测分析报告</a:t>
            </a:r>
            <a:endParaRPr lang="en-US" altLang="zh-CN" sz="1600" dirty="0">
              <a:solidFill>
                <a:schemeClr val="tx1"/>
              </a:solidFill>
            </a:endParaRPr>
          </a:p>
          <a:p>
            <a:pPr>
              <a:buFont typeface="Wingdings" panose="05000000000000000000" pitchFamily="2" charset="2"/>
              <a:buChar char="p"/>
              <a:defRPr/>
            </a:pPr>
            <a:r>
              <a:rPr lang="zh-CN" altLang="en-US" sz="1600" dirty="0">
                <a:solidFill>
                  <a:schemeClr val="tx1"/>
                </a:solidFill>
              </a:rPr>
              <a:t>  国内外同行在重要学术刊物学术专著和重要国际学术会议公开发表的学术性评价意见</a:t>
            </a:r>
            <a:endParaRPr lang="zh-CN" altLang="en-US" sz="1600" dirty="0">
              <a:solidFill>
                <a:schemeClr val="tx1"/>
              </a:solidFill>
            </a:endParaRPr>
          </a:p>
          <a:p>
            <a:pPr>
              <a:buFont typeface="Wingdings" panose="05000000000000000000" pitchFamily="2" charset="2"/>
              <a:buChar char="p"/>
              <a:defRPr/>
            </a:pPr>
            <a:r>
              <a:rPr lang="zh-CN" altLang="en-US" sz="1600" dirty="0">
                <a:solidFill>
                  <a:schemeClr val="tx1"/>
                </a:solidFill>
              </a:rPr>
              <a:t>  国内外重要科技获奖证书</a:t>
            </a:r>
            <a:endParaRPr lang="en-US" altLang="zh-CN" sz="1600" dirty="0">
              <a:solidFill>
                <a:schemeClr val="tx1"/>
              </a:solidFill>
            </a:endParaRPr>
          </a:p>
          <a:p>
            <a:pPr>
              <a:buFont typeface="Wingdings" panose="05000000000000000000" pitchFamily="2" charset="2"/>
              <a:buChar char="p"/>
              <a:defRPr/>
            </a:pPr>
            <a:r>
              <a:rPr lang="zh-CN" altLang="en-US" sz="1600" dirty="0">
                <a:solidFill>
                  <a:schemeClr val="tx1"/>
                </a:solidFill>
              </a:rPr>
              <a:t>  检索报告</a:t>
            </a:r>
            <a:endParaRPr lang="en-US" altLang="zh-CN" sz="1600" dirty="0">
              <a:solidFill>
                <a:schemeClr val="tx1"/>
              </a:solidFill>
            </a:endParaRPr>
          </a:p>
          <a:p>
            <a:pPr>
              <a:buFont typeface="Wingdings" panose="05000000000000000000" pitchFamily="2" charset="2"/>
              <a:buChar char="p"/>
              <a:defRPr/>
            </a:pPr>
            <a:r>
              <a:rPr lang="zh-CN" altLang="en-US" sz="1600" dirty="0">
                <a:solidFill>
                  <a:schemeClr val="tx1"/>
                </a:solidFill>
              </a:rPr>
              <a:t>  应用证明、合同、税务证明、产品出入境备案登记证明</a:t>
            </a:r>
            <a:endParaRPr lang="en-US" altLang="zh-CN" sz="1600" dirty="0">
              <a:solidFill>
                <a:schemeClr val="tx1"/>
              </a:solidFill>
            </a:endParaRPr>
          </a:p>
          <a:p>
            <a:pPr>
              <a:buFont typeface="Wingdings" panose="05000000000000000000" pitchFamily="2" charset="2"/>
              <a:buChar char="p"/>
              <a:defRPr/>
            </a:pPr>
            <a:r>
              <a:rPr lang="zh-CN" altLang="en-US" sz="1600" dirty="0">
                <a:solidFill>
                  <a:schemeClr val="tx1"/>
                </a:solidFill>
              </a:rPr>
              <a:t>  高新技术产品证书等</a:t>
            </a:r>
            <a:endParaRPr lang="zh-CN" altLang="en-US" sz="1600" dirty="0">
              <a:solidFill>
                <a:schemeClr val="tx1"/>
              </a:solidFill>
            </a:endParaRPr>
          </a:p>
        </p:txBody>
      </p:sp>
      <p:sp>
        <p:nvSpPr>
          <p:cNvPr id="10" name="标题 9"/>
          <p:cNvSpPr>
            <a:spLocks noGrp="1"/>
          </p:cNvSpPr>
          <p:nvPr>
            <p:ph type="title"/>
            <p:custDataLst>
              <p:tags r:id="rId4"/>
            </p:custDataLst>
          </p:nvPr>
        </p:nvSpPr>
        <p:spPr/>
        <p:txBody>
          <a:bodyPr vert="horz" wrap="square" lIns="0" tIns="0" rIns="0" bIns="0" rtlCol="0" anchor="b">
            <a:normAutofit/>
          </a:bodyPr>
          <a:lstStyle/>
          <a:p>
            <a:pPr lvl="0" algn="l">
              <a:buClrTx/>
              <a:buSzTx/>
              <a:buFontTx/>
            </a:pPr>
            <a:r>
              <a:rPr lang="zh-CN" altLang="en-US" dirty="0">
                <a:sym typeface="+mn-ea"/>
              </a:rPr>
              <a:t>撰写要点</a:t>
            </a:r>
            <a:endParaRPr lang="zh-CN" altLang="en-US" dirty="0">
              <a:sym typeface="+mn-ea"/>
            </a:endParaRPr>
          </a:p>
        </p:txBody>
      </p:sp>
      <p:sp>
        <p:nvSpPr>
          <p:cNvPr id="2" name="矩形 1"/>
          <p:cNvSpPr/>
          <p:nvPr>
            <p:custDataLst>
              <p:tags r:id="rId5"/>
            </p:custDataLst>
          </p:nvPr>
        </p:nvSpPr>
        <p:spPr>
          <a:xfrm>
            <a:off x="927574" y="2588985"/>
            <a:ext cx="613410" cy="3000375"/>
          </a:xfrm>
          <a:prstGeom prst="rect">
            <a:avLst/>
          </a:prstGeom>
        </p:spPr>
        <p:style>
          <a:lnRef idx="0">
            <a:srgbClr val="FFFFFF"/>
          </a:lnRef>
          <a:fillRef idx="1">
            <a:schemeClr val="accent1"/>
          </a:fillRef>
          <a:effectRef idx="0">
            <a:srgbClr val="FFFFFF"/>
          </a:effectRef>
          <a:fontRef idx="minor">
            <a:schemeClr val="lt1"/>
          </a:fontRef>
        </p:style>
        <p:txBody>
          <a:bodyPr vert="eaVert" wrap="square">
            <a:normAutofit fontScale="90000"/>
          </a:bodyPr>
          <a:p>
            <a:pPr algn="ctr"/>
            <a:r>
              <a:rPr lang="zh-CN" altLang="en-US" sz="2800" b="1" dirty="0">
                <a:solidFill>
                  <a:schemeClr val="bg1"/>
                </a:solidFill>
                <a:latin typeface="+mn-ea"/>
              </a:rPr>
              <a:t>工程技术奖</a:t>
            </a:r>
            <a:endParaRPr lang="zh-CN" altLang="en-US" sz="2800" b="1" dirty="0">
              <a:solidFill>
                <a:schemeClr val="bg1"/>
              </a:solidFill>
              <a:latin typeface="+mn-ea"/>
            </a:endParaRPr>
          </a:p>
        </p:txBody>
      </p:sp>
    </p:spTree>
    <p:custDataLst>
      <p:tags r:id="rId6"/>
    </p:custData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1"/>
          <p:cNvSpPr>
            <a:spLocks noChangeArrowheads="1"/>
          </p:cNvSpPr>
          <p:nvPr>
            <p:custDataLst>
              <p:tags r:id="rId1"/>
            </p:custDataLst>
          </p:nvPr>
        </p:nvSpPr>
        <p:spPr bwMode="auto">
          <a:xfrm>
            <a:off x="1683213" y="2215919"/>
            <a:ext cx="9120151" cy="3800818"/>
          </a:xfrm>
          <a:prstGeom prst="rect">
            <a:avLst/>
          </a:prstGeom>
          <a:noFill/>
          <a:ln>
            <a:noFill/>
          </a:ln>
        </p:spPr>
        <p:txBody>
          <a:bodyPr vert="horz" wrap="square" lIns="91395" tIns="45697" rIns="91395" bIns="45697" numCol="1" anchor="t" anchorCtr="0" compatLnSpc="1"/>
          <a:lstStyle/>
          <a:p>
            <a:pPr marL="0" marR="0" lvl="0" indent="0" defTabSz="1218565" eaLnBrk="1" fontAlgn="auto" latinLnBrk="0" hangingPunct="1">
              <a:lnSpc>
                <a:spcPct val="100000"/>
              </a:lnSpc>
              <a:spcBef>
                <a:spcPts val="0"/>
              </a:spcBef>
              <a:spcAft>
                <a:spcPts val="0"/>
              </a:spcAft>
              <a:buClrTx/>
              <a:buSzTx/>
              <a:buFontTx/>
              <a:buNone/>
              <a:defRPr/>
            </a:pPr>
            <a:endParaRPr kumimoji="0" lang="zh-CN" altLang="en-US" sz="2400" b="0" i="0" u="none" strike="noStrike" kern="0" cap="none" spc="0" normalizeH="0" baseline="0" noProof="0">
              <a:ln>
                <a:noFill/>
              </a:ln>
              <a:solidFill>
                <a:prstClr val="white"/>
              </a:solidFill>
              <a:effectLst/>
              <a:uLnTx/>
              <a:uFillTx/>
              <a:latin typeface="Calibri" panose="020F0502020204030204"/>
              <a:ea typeface="宋体" panose="02010600030101010101" pitchFamily="2" charset="-122"/>
            </a:endParaRPr>
          </a:p>
        </p:txBody>
      </p:sp>
      <p:sp>
        <p:nvSpPr>
          <p:cNvPr id="7" name="TextBox 30"/>
          <p:cNvSpPr txBox="1"/>
          <p:nvPr>
            <p:custDataLst>
              <p:tags r:id="rId2"/>
            </p:custDataLst>
          </p:nvPr>
        </p:nvSpPr>
        <p:spPr>
          <a:xfrm>
            <a:off x="1806954" y="2635280"/>
            <a:ext cx="8781250" cy="459105"/>
          </a:xfrm>
          <a:prstGeom prst="rect">
            <a:avLst/>
          </a:prstGeom>
          <a:noFill/>
        </p:spPr>
        <p:txBody>
          <a:bodyPr wrap="square" lIns="91395" tIns="45697" rIns="91395" bIns="45697" rtlCol="0">
            <a:spAutoFit/>
          </a:bodyPr>
          <a:lstStyle/>
          <a:p>
            <a:pPr>
              <a:spcBef>
                <a:spcPct val="0"/>
              </a:spcBef>
            </a:pPr>
            <a:r>
              <a:rPr lang="zh-CN" altLang="en-US" sz="2400" b="1" dirty="0">
                <a:solidFill>
                  <a:schemeClr val="tx1"/>
                </a:solidFill>
                <a:latin typeface="+mj-ea"/>
              </a:rPr>
              <a:t>◆主要科技创新</a:t>
            </a:r>
            <a:r>
              <a:rPr lang="en-US" altLang="zh-CN" sz="2400" b="1" dirty="0">
                <a:solidFill>
                  <a:schemeClr val="tx1"/>
                </a:solidFill>
                <a:latin typeface="+mj-ea"/>
              </a:rPr>
              <a:t>/</a:t>
            </a:r>
            <a:r>
              <a:rPr lang="zh-CN" altLang="en-US" sz="2400" b="1" dirty="0">
                <a:solidFill>
                  <a:schemeClr val="tx1"/>
                </a:solidFill>
                <a:latin typeface="+mj-ea"/>
              </a:rPr>
              <a:t>发明 </a:t>
            </a:r>
            <a:endParaRPr lang="zh-CN" altLang="en-US" sz="2400" b="1" dirty="0">
              <a:solidFill>
                <a:schemeClr val="tx1"/>
              </a:solidFill>
              <a:latin typeface="+mj-ea"/>
            </a:endParaRPr>
          </a:p>
        </p:txBody>
      </p:sp>
      <p:sp>
        <p:nvSpPr>
          <p:cNvPr id="8" name="文本框 7"/>
          <p:cNvSpPr txBox="1"/>
          <p:nvPr>
            <p:custDataLst>
              <p:tags r:id="rId3"/>
            </p:custDataLst>
          </p:nvPr>
        </p:nvSpPr>
        <p:spPr>
          <a:xfrm>
            <a:off x="1898374" y="3489122"/>
            <a:ext cx="8689830" cy="2584450"/>
          </a:xfrm>
          <a:prstGeom prst="rect">
            <a:avLst/>
          </a:prstGeom>
          <a:noFill/>
        </p:spPr>
        <p:txBody>
          <a:bodyPr wrap="square">
            <a:normAutofit lnSpcReduction="10000"/>
          </a:bodyPr>
          <a:lstStyle/>
          <a:p>
            <a:pPr algn="ctr" fontAlgn="auto">
              <a:spcAft>
                <a:spcPts val="0"/>
              </a:spcAft>
              <a:buFontTx/>
              <a:buNone/>
              <a:defRPr/>
            </a:pPr>
            <a:r>
              <a:rPr lang="zh-CN" altLang="en-US" sz="2400" b="1" dirty="0">
                <a:solidFill>
                  <a:schemeClr val="tx1"/>
                </a:solidFill>
              </a:rPr>
              <a:t>采用什么方法；解决什么难题；</a:t>
            </a:r>
            <a:endParaRPr lang="en-US" altLang="zh-CN" sz="2400" b="1" dirty="0">
              <a:solidFill>
                <a:schemeClr val="tx1"/>
              </a:solidFill>
            </a:endParaRPr>
          </a:p>
          <a:p>
            <a:pPr algn="ctr" fontAlgn="auto">
              <a:spcAft>
                <a:spcPts val="0"/>
              </a:spcAft>
              <a:buFontTx/>
              <a:buNone/>
              <a:defRPr/>
            </a:pPr>
            <a:r>
              <a:rPr lang="zh-CN" altLang="en-US" sz="2400" b="1" dirty="0">
                <a:solidFill>
                  <a:schemeClr val="tx1"/>
                </a:solidFill>
              </a:rPr>
              <a:t>取得什么成果；他人评价如何。</a:t>
            </a:r>
            <a:endParaRPr lang="zh-CN" altLang="en-US" sz="2400" b="1" dirty="0">
              <a:solidFill>
                <a:schemeClr val="tx1"/>
              </a:solidFill>
            </a:endParaRPr>
          </a:p>
          <a:p>
            <a:pPr fontAlgn="auto">
              <a:spcAft>
                <a:spcPts val="0"/>
              </a:spcAft>
              <a:buFontTx/>
              <a:buNone/>
              <a:defRPr/>
            </a:pPr>
            <a:endParaRPr lang="zh-CN" altLang="en-US" sz="2400" b="1" dirty="0">
              <a:solidFill>
                <a:schemeClr val="tx1"/>
              </a:solidFill>
            </a:endParaRPr>
          </a:p>
          <a:p>
            <a:pPr fontAlgn="auto">
              <a:lnSpc>
                <a:spcPct val="150000"/>
              </a:lnSpc>
              <a:spcBef>
                <a:spcPct val="0"/>
              </a:spcBef>
              <a:spcAft>
                <a:spcPts val="0"/>
              </a:spcAft>
              <a:buFont typeface="Arial" panose="020B0604020202020204" pitchFamily="34" charset="0"/>
              <a:buChar char="•"/>
              <a:defRPr/>
            </a:pPr>
            <a:r>
              <a:rPr lang="zh-CN" altLang="en-US" sz="2000" b="1" dirty="0">
                <a:solidFill>
                  <a:schemeClr val="tx1"/>
                </a:solidFill>
              </a:rPr>
              <a:t>每项创新点阐述前应标明其所属的学科分类名称、支持该项创新的相关旁证材料。</a:t>
            </a:r>
            <a:endParaRPr lang="zh-CN" altLang="en-US" sz="2000" b="1" dirty="0">
              <a:solidFill>
                <a:schemeClr val="tx1"/>
              </a:solidFill>
            </a:endParaRPr>
          </a:p>
          <a:p>
            <a:pPr fontAlgn="auto">
              <a:lnSpc>
                <a:spcPct val="150000"/>
              </a:lnSpc>
              <a:spcBef>
                <a:spcPct val="0"/>
              </a:spcBef>
              <a:spcAft>
                <a:spcPts val="0"/>
              </a:spcAft>
              <a:buFont typeface="Arial" panose="020B0604020202020204" pitchFamily="34" charset="0"/>
              <a:buChar char="•"/>
              <a:defRPr/>
            </a:pPr>
            <a:r>
              <a:rPr lang="zh-CN" altLang="en-US" sz="2000" b="1" dirty="0">
                <a:solidFill>
                  <a:schemeClr val="tx1"/>
                </a:solidFill>
              </a:rPr>
              <a:t>旁证材料要能体现出完成人情况。</a:t>
            </a:r>
            <a:endParaRPr lang="zh-CN" altLang="en-US" sz="2000" b="1" dirty="0">
              <a:solidFill>
                <a:schemeClr val="tx1"/>
              </a:solidFill>
              <a:latin typeface="+mj-ea"/>
              <a:ea typeface="+mj-ea"/>
            </a:endParaRPr>
          </a:p>
        </p:txBody>
      </p:sp>
      <p:sp>
        <p:nvSpPr>
          <p:cNvPr id="9" name="iśľíde"/>
          <p:cNvSpPr/>
          <p:nvPr>
            <p:custDataLst>
              <p:tags r:id="rId4"/>
            </p:custDataLst>
          </p:nvPr>
        </p:nvSpPr>
        <p:spPr bwMode="auto">
          <a:xfrm rot="21595037">
            <a:off x="4032546" y="1261319"/>
            <a:ext cx="4330069" cy="792618"/>
          </a:xfrm>
          <a:prstGeom prst="chevron">
            <a:avLst/>
          </a:prstGeom>
          <a:solidFill>
            <a:schemeClr val="accent1"/>
          </a:solidFill>
          <a:ln w="57150">
            <a:solidFill>
              <a:schemeClr val="accent1">
                <a:lumMod val="60000"/>
                <a:lumOff val="40000"/>
              </a:schemeClr>
            </a:solidFill>
            <a:round/>
          </a:ln>
        </p:spPr>
        <p:txBody>
          <a:bodyPr vert="horz" wrap="none" lIns="91440" tIns="45720" rIns="91440" bIns="45720" anchor="ctr" anchorCtr="1" compatLnSpc="1">
            <a:normAutofit/>
          </a:bodyPr>
          <a:lstStyle/>
          <a:p>
            <a:pPr lvl="0"/>
            <a:endParaRPr lang="zh-CN" altLang="en-US" sz="1400" b="1" dirty="0">
              <a:solidFill>
                <a:srgbClr val="FFFFFF"/>
              </a:solidFill>
              <a:cs typeface="Times New Roman" panose="02020603050405020304" pitchFamily="18" charset="0"/>
            </a:endParaRPr>
          </a:p>
        </p:txBody>
      </p:sp>
      <p:sp>
        <p:nvSpPr>
          <p:cNvPr id="10" name="iş1iďê"/>
          <p:cNvSpPr/>
          <p:nvPr>
            <p:custDataLst>
              <p:tags r:id="rId5"/>
            </p:custDataLst>
          </p:nvPr>
        </p:nvSpPr>
        <p:spPr bwMode="auto">
          <a:xfrm rot="21595037">
            <a:off x="4032010" y="1428359"/>
            <a:ext cx="4168596" cy="458762"/>
          </a:xfrm>
          <a:prstGeom prst="chevron">
            <a:avLst>
              <a:gd name="adj" fmla="val 54154"/>
            </a:avLst>
          </a:prstGeom>
          <a:solidFill>
            <a:schemeClr val="bg1"/>
          </a:solidFill>
          <a:ln w="57150">
            <a:noFill/>
            <a:round/>
          </a:ln>
        </p:spPr>
        <p:txBody>
          <a:bodyPr vert="horz" wrap="square" lIns="91440" tIns="45720" rIns="91440" bIns="45720" anchor="ctr" anchorCtr="1" compatLnSpc="1">
            <a:normAutofit fontScale="90000"/>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r>
              <a:rPr lang="zh-CN" altLang="en-US" sz="2400" b="1" dirty="0">
                <a:solidFill>
                  <a:schemeClr val="tx1"/>
                </a:solidFill>
                <a:cs typeface="Times New Roman" panose="02020603050405020304" pitchFamily="18" charset="0"/>
              </a:rPr>
              <a:t>提名书撰写要点</a:t>
            </a:r>
            <a:endParaRPr lang="zh-CN" altLang="en-US" sz="2400" b="1" dirty="0">
              <a:solidFill>
                <a:schemeClr val="tx1"/>
              </a:solidFill>
              <a:cs typeface="Times New Roman" panose="02020603050405020304" pitchFamily="18" charset="0"/>
            </a:endParaRPr>
          </a:p>
        </p:txBody>
      </p:sp>
      <p:sp>
        <p:nvSpPr>
          <p:cNvPr id="11" name="标题 10"/>
          <p:cNvSpPr>
            <a:spLocks noGrp="1"/>
          </p:cNvSpPr>
          <p:nvPr>
            <p:ph type="title"/>
            <p:custDataLst>
              <p:tags r:id="rId6"/>
            </p:custDataLst>
          </p:nvPr>
        </p:nvSpPr>
        <p:spPr/>
        <p:txBody>
          <a:bodyPr vert="horz" wrap="square" lIns="0" tIns="0" rIns="0" bIns="0" rtlCol="0" anchor="b">
            <a:normAutofit/>
          </a:bodyPr>
          <a:lstStyle/>
          <a:p>
            <a:pPr lvl="0" algn="l">
              <a:buClrTx/>
              <a:buSzTx/>
              <a:buFontTx/>
            </a:pPr>
            <a:r>
              <a:rPr lang="zh-CN" altLang="en-US" dirty="0">
                <a:sym typeface="+mn-ea"/>
              </a:rPr>
              <a:t>撰写要点</a:t>
            </a:r>
            <a:endParaRPr lang="zh-CN" altLang="en-US" dirty="0">
              <a:sym typeface="+mn-ea"/>
            </a:endParaRPr>
          </a:p>
        </p:txBody>
      </p:sp>
    </p:spTree>
    <p:custDataLst>
      <p:tags r:id="rId7"/>
    </p:custData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p:cNvSpPr>
            <a:spLocks noGrp="1"/>
          </p:cNvSpPr>
          <p:nvPr>
            <p:ph type="title"/>
            <p:custDataLst>
              <p:tags r:id="rId1"/>
            </p:custDataLst>
          </p:nvPr>
        </p:nvSpPr>
        <p:spPr/>
        <p:txBody>
          <a:bodyPr/>
          <a:p>
            <a:pPr marL="0" indent="0" algn="l">
              <a:lnSpc>
                <a:spcPct val="100000"/>
              </a:lnSpc>
              <a:spcBef>
                <a:spcPts val="0"/>
              </a:spcBef>
              <a:spcAft>
                <a:spcPts val="0"/>
              </a:spcAft>
              <a:buSzPct val="100000"/>
            </a:pPr>
            <a:r>
              <a:rPr lang="zh-CN" sz="4800"/>
              <a:t>奖励设置与提名</a:t>
            </a:r>
            <a:r>
              <a:rPr lang="zh-CN" sz="4800"/>
              <a:t>流程</a:t>
            </a:r>
            <a:endParaRPr lang="zh-CN" sz="4800"/>
          </a:p>
        </p:txBody>
      </p:sp>
      <p:sp>
        <p:nvSpPr>
          <p:cNvPr id="6" name="节编号"/>
          <p:cNvSpPr>
            <a:spLocks noGrp="1"/>
          </p:cNvSpPr>
          <p:nvPr>
            <p:ph type="body" sz="quarter" idx="13"/>
            <p:custDataLst>
              <p:tags r:id="rId2"/>
            </p:custDataLst>
          </p:nvPr>
        </p:nvSpPr>
        <p:spPr/>
        <p:txBody>
          <a:bodyPr>
            <a:normAutofit lnSpcReduction="10000"/>
          </a:bodyPr>
          <a:p>
            <a:r>
              <a:rPr lang="en-US" altLang="zh-CN"/>
              <a:t>PART 01</a:t>
            </a:r>
            <a:endParaRPr lang="en-US" altLang="zh-CN"/>
          </a:p>
        </p:txBody>
      </p:sp>
    </p:spTree>
    <p:custDataLst>
      <p:tags r:id="rId3"/>
    </p:custDataLst>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1"/>
          <p:cNvSpPr>
            <a:spLocks noChangeArrowheads="1"/>
          </p:cNvSpPr>
          <p:nvPr>
            <p:custDataLst>
              <p:tags r:id="rId1"/>
            </p:custDataLst>
          </p:nvPr>
        </p:nvSpPr>
        <p:spPr bwMode="auto">
          <a:xfrm>
            <a:off x="1637504" y="2306234"/>
            <a:ext cx="9120151" cy="3800818"/>
          </a:xfrm>
          <a:prstGeom prst="rect">
            <a:avLst/>
          </a:prstGeom>
          <a:noFill/>
          <a:ln>
            <a:noFill/>
          </a:ln>
        </p:spPr>
        <p:txBody>
          <a:bodyPr vert="horz" wrap="square" lIns="91395" tIns="45697" rIns="91395" bIns="45697" numCol="1" anchor="t" anchorCtr="0" compatLnSpc="1"/>
          <a:lstStyle/>
          <a:p>
            <a:pPr marL="0" marR="0" lvl="0" indent="0" defTabSz="1218565" eaLnBrk="1" fontAlgn="auto" latinLnBrk="0" hangingPunct="1">
              <a:lnSpc>
                <a:spcPct val="100000"/>
              </a:lnSpc>
              <a:spcBef>
                <a:spcPts val="0"/>
              </a:spcBef>
              <a:spcAft>
                <a:spcPts val="0"/>
              </a:spcAft>
              <a:buClrTx/>
              <a:buSzTx/>
              <a:buFontTx/>
              <a:buNone/>
              <a:defRPr/>
            </a:pPr>
            <a:endParaRPr kumimoji="0" lang="zh-CN" altLang="en-US" sz="2400" b="0" i="0" u="none" strike="noStrike" kern="0" cap="none" spc="0" normalizeH="0" baseline="0" noProof="0">
              <a:ln>
                <a:noFill/>
              </a:ln>
              <a:solidFill>
                <a:prstClr val="white"/>
              </a:solidFill>
              <a:effectLst/>
              <a:uLnTx/>
              <a:uFillTx/>
              <a:latin typeface="Calibri" panose="020F0502020204030204"/>
              <a:ea typeface="宋体" panose="02010600030101010101" pitchFamily="2" charset="-122"/>
            </a:endParaRPr>
          </a:p>
        </p:txBody>
      </p:sp>
      <p:sp>
        <p:nvSpPr>
          <p:cNvPr id="7" name="TextBox 30"/>
          <p:cNvSpPr txBox="1"/>
          <p:nvPr>
            <p:custDataLst>
              <p:tags r:id="rId2"/>
            </p:custDataLst>
          </p:nvPr>
        </p:nvSpPr>
        <p:spPr>
          <a:xfrm>
            <a:off x="1806954" y="2543001"/>
            <a:ext cx="8781250" cy="459105"/>
          </a:xfrm>
          <a:prstGeom prst="rect">
            <a:avLst/>
          </a:prstGeom>
          <a:noFill/>
        </p:spPr>
        <p:txBody>
          <a:bodyPr wrap="square" lIns="91395" tIns="45697" rIns="91395" bIns="45697" rtlCol="0">
            <a:spAutoFit/>
          </a:bodyPr>
          <a:lstStyle/>
          <a:p>
            <a:pPr>
              <a:spcBef>
                <a:spcPct val="0"/>
              </a:spcBef>
            </a:pPr>
            <a:r>
              <a:rPr lang="zh-CN" altLang="en-US" sz="2400" b="1" dirty="0">
                <a:solidFill>
                  <a:schemeClr val="tx1"/>
                </a:solidFill>
                <a:latin typeface="+mj-ea"/>
              </a:rPr>
              <a:t>◆主要科技创新</a:t>
            </a:r>
            <a:r>
              <a:rPr lang="en-US" altLang="zh-CN" sz="2400" b="1" dirty="0">
                <a:solidFill>
                  <a:schemeClr val="tx1"/>
                </a:solidFill>
                <a:latin typeface="+mj-ea"/>
              </a:rPr>
              <a:t>/</a:t>
            </a:r>
            <a:r>
              <a:rPr lang="zh-CN" altLang="en-US" sz="2400" b="1" dirty="0">
                <a:solidFill>
                  <a:schemeClr val="tx1"/>
                </a:solidFill>
                <a:latin typeface="+mj-ea"/>
              </a:rPr>
              <a:t>发明 </a:t>
            </a:r>
            <a:endParaRPr lang="zh-CN" altLang="en-US" sz="2400" b="1" dirty="0">
              <a:solidFill>
                <a:schemeClr val="tx1"/>
              </a:solidFill>
              <a:latin typeface="+mj-ea"/>
            </a:endParaRPr>
          </a:p>
        </p:txBody>
      </p:sp>
      <p:sp>
        <p:nvSpPr>
          <p:cNvPr id="8" name="文本框 7"/>
          <p:cNvSpPr txBox="1"/>
          <p:nvPr>
            <p:custDataLst>
              <p:tags r:id="rId3"/>
            </p:custDataLst>
          </p:nvPr>
        </p:nvSpPr>
        <p:spPr>
          <a:xfrm>
            <a:off x="1806954" y="3396843"/>
            <a:ext cx="8781250" cy="2984500"/>
          </a:xfrm>
          <a:prstGeom prst="rect">
            <a:avLst/>
          </a:prstGeom>
          <a:noFill/>
        </p:spPr>
        <p:txBody>
          <a:bodyPr wrap="square">
            <a:normAutofit/>
          </a:bodyPr>
          <a:lstStyle/>
          <a:p>
            <a:r>
              <a:rPr lang="zh-CN" altLang="en-US" sz="2000" b="1" dirty="0">
                <a:solidFill>
                  <a:schemeClr val="tx1"/>
                </a:solidFill>
              </a:rPr>
              <a:t>创新点（发明点）→观点清晰、准确到位、</a:t>
            </a:r>
            <a:endParaRPr lang="zh-CN" altLang="en-US" sz="2000" b="1" dirty="0">
              <a:solidFill>
                <a:schemeClr val="tx1"/>
              </a:solidFill>
            </a:endParaRPr>
          </a:p>
          <a:p>
            <a:pPr>
              <a:buFontTx/>
              <a:buNone/>
            </a:pPr>
            <a:r>
              <a:rPr lang="zh-CN" altLang="en-US" sz="2000" b="1" dirty="0">
                <a:solidFill>
                  <a:schemeClr val="tx1"/>
                </a:solidFill>
              </a:rPr>
              <a:t>                                     通俗易懂、旁证翔实。</a:t>
            </a:r>
            <a:endParaRPr lang="zh-CN" altLang="en-US" sz="2000" b="1" dirty="0">
              <a:solidFill>
                <a:schemeClr val="tx1"/>
              </a:solidFill>
            </a:endParaRPr>
          </a:p>
          <a:p>
            <a:pPr>
              <a:buFontTx/>
              <a:buNone/>
            </a:pPr>
            <a:endParaRPr lang="zh-CN" altLang="en-US" sz="2000" b="1" dirty="0">
              <a:solidFill>
                <a:schemeClr val="tx1"/>
              </a:solidFill>
            </a:endParaRPr>
          </a:p>
          <a:p>
            <a:r>
              <a:rPr lang="zh-CN" altLang="en-US" sz="2000" b="1" dirty="0">
                <a:solidFill>
                  <a:schemeClr val="tx1"/>
                </a:solidFill>
              </a:rPr>
              <a:t>对比数据      →国内外（最先进）、准确</a:t>
            </a:r>
            <a:endParaRPr lang="en-US" altLang="zh-CN" sz="2000" b="1" dirty="0">
              <a:solidFill>
                <a:schemeClr val="tx1"/>
              </a:solidFill>
            </a:endParaRPr>
          </a:p>
          <a:p>
            <a:endParaRPr lang="zh-CN" altLang="en-US" sz="2000" b="1" dirty="0">
              <a:solidFill>
                <a:schemeClr val="tx1"/>
              </a:solidFill>
            </a:endParaRPr>
          </a:p>
          <a:p>
            <a:r>
              <a:rPr lang="zh-CN" altLang="en-US" sz="2000" b="1" dirty="0">
                <a:solidFill>
                  <a:schemeClr val="tx1"/>
                </a:solidFill>
              </a:rPr>
              <a:t>旁证材料      →清晰、完整</a:t>
            </a:r>
            <a:endParaRPr lang="zh-CN" altLang="en-US" sz="2000" b="1" dirty="0">
              <a:solidFill>
                <a:schemeClr val="tx1"/>
              </a:solidFill>
            </a:endParaRPr>
          </a:p>
          <a:p>
            <a:endParaRPr lang="zh-CN" altLang="en-US" sz="2000" b="1" dirty="0">
              <a:solidFill>
                <a:schemeClr val="tx1"/>
              </a:solidFill>
            </a:endParaRPr>
          </a:p>
          <a:p>
            <a:pPr algn="ctr">
              <a:lnSpc>
                <a:spcPct val="150000"/>
              </a:lnSpc>
              <a:buFontTx/>
              <a:buNone/>
            </a:pPr>
            <a:r>
              <a:rPr lang="zh-CN" altLang="en-US" sz="2000" b="1" dirty="0">
                <a:solidFill>
                  <a:schemeClr val="tx1"/>
                </a:solidFill>
              </a:rPr>
              <a:t>它是对“项目简介” 的补充、完善</a:t>
            </a:r>
            <a:endParaRPr lang="zh-CN" altLang="en-US" sz="2000" dirty="0">
              <a:solidFill>
                <a:schemeClr val="tx1"/>
              </a:solidFill>
            </a:endParaRPr>
          </a:p>
          <a:p>
            <a:pPr>
              <a:spcBef>
                <a:spcPct val="0"/>
              </a:spcBef>
            </a:pPr>
            <a:endParaRPr lang="zh-CN" altLang="en-US" sz="2000" b="1" dirty="0">
              <a:solidFill>
                <a:schemeClr val="tx1"/>
              </a:solidFill>
              <a:latin typeface="+mj-ea"/>
              <a:ea typeface="+mj-ea"/>
            </a:endParaRPr>
          </a:p>
        </p:txBody>
      </p:sp>
      <p:sp>
        <p:nvSpPr>
          <p:cNvPr id="9" name="iśľíde"/>
          <p:cNvSpPr/>
          <p:nvPr>
            <p:custDataLst>
              <p:tags r:id="rId4"/>
            </p:custDataLst>
          </p:nvPr>
        </p:nvSpPr>
        <p:spPr bwMode="auto">
          <a:xfrm rot="21595037">
            <a:off x="4032546" y="1236152"/>
            <a:ext cx="4330069" cy="792618"/>
          </a:xfrm>
          <a:prstGeom prst="chevron">
            <a:avLst/>
          </a:prstGeom>
          <a:solidFill>
            <a:schemeClr val="accent1"/>
          </a:solidFill>
          <a:ln w="57150">
            <a:solidFill>
              <a:schemeClr val="accent1">
                <a:lumMod val="60000"/>
                <a:lumOff val="40000"/>
              </a:schemeClr>
            </a:solidFill>
            <a:round/>
          </a:ln>
        </p:spPr>
        <p:txBody>
          <a:bodyPr vert="horz" wrap="none" lIns="91440" tIns="45720" rIns="91440" bIns="45720" anchor="ctr" anchorCtr="1" compatLnSpc="1">
            <a:normAutofit/>
          </a:bodyPr>
          <a:lstStyle/>
          <a:p>
            <a:pPr lvl="0"/>
            <a:endParaRPr lang="zh-CN" altLang="en-US" sz="1400" b="1" dirty="0">
              <a:solidFill>
                <a:srgbClr val="FFFFFF"/>
              </a:solidFill>
              <a:cs typeface="Times New Roman" panose="02020603050405020304" pitchFamily="18" charset="0"/>
            </a:endParaRPr>
          </a:p>
        </p:txBody>
      </p:sp>
      <p:sp>
        <p:nvSpPr>
          <p:cNvPr id="10" name="iş1iďê"/>
          <p:cNvSpPr/>
          <p:nvPr>
            <p:custDataLst>
              <p:tags r:id="rId5"/>
            </p:custDataLst>
          </p:nvPr>
        </p:nvSpPr>
        <p:spPr bwMode="auto">
          <a:xfrm rot="21595037">
            <a:off x="4032010" y="1403192"/>
            <a:ext cx="4168596" cy="458762"/>
          </a:xfrm>
          <a:prstGeom prst="chevron">
            <a:avLst>
              <a:gd name="adj" fmla="val 54154"/>
            </a:avLst>
          </a:prstGeom>
          <a:solidFill>
            <a:schemeClr val="bg1"/>
          </a:solidFill>
          <a:ln w="57150">
            <a:noFill/>
            <a:round/>
          </a:ln>
        </p:spPr>
        <p:txBody>
          <a:bodyPr vert="horz" wrap="square" lIns="91440" tIns="45720" rIns="91440" bIns="45720" anchor="ctr" anchorCtr="1" compatLnSpc="1">
            <a:normAutofit fontScale="90000"/>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r>
              <a:rPr lang="zh-CN" altLang="en-US" sz="2400" b="1" dirty="0">
                <a:solidFill>
                  <a:schemeClr val="tx1"/>
                </a:solidFill>
                <a:cs typeface="Times New Roman" panose="02020603050405020304" pitchFamily="18" charset="0"/>
              </a:rPr>
              <a:t>提名书撰写要点</a:t>
            </a:r>
            <a:endParaRPr lang="zh-CN" altLang="en-US" sz="2400" b="1" dirty="0">
              <a:solidFill>
                <a:schemeClr val="tx1"/>
              </a:solidFill>
              <a:cs typeface="Times New Roman" panose="02020603050405020304" pitchFamily="18" charset="0"/>
            </a:endParaRPr>
          </a:p>
        </p:txBody>
      </p:sp>
      <p:sp>
        <p:nvSpPr>
          <p:cNvPr id="11" name="标题 10"/>
          <p:cNvSpPr>
            <a:spLocks noGrp="1"/>
          </p:cNvSpPr>
          <p:nvPr>
            <p:ph type="title"/>
            <p:custDataLst>
              <p:tags r:id="rId6"/>
            </p:custDataLst>
          </p:nvPr>
        </p:nvSpPr>
        <p:spPr/>
        <p:txBody>
          <a:bodyPr vert="horz" wrap="square" lIns="0" tIns="0" rIns="0" bIns="0" rtlCol="0" anchor="b">
            <a:normAutofit/>
          </a:bodyPr>
          <a:lstStyle/>
          <a:p>
            <a:pPr lvl="0" algn="l">
              <a:buClrTx/>
              <a:buSzTx/>
              <a:buFontTx/>
            </a:pPr>
            <a:r>
              <a:rPr lang="zh-CN" altLang="en-US" dirty="0">
                <a:sym typeface="+mn-ea"/>
              </a:rPr>
              <a:t>撰写要点</a:t>
            </a:r>
            <a:endParaRPr lang="zh-CN" altLang="en-US" dirty="0">
              <a:sym typeface="+mn-ea"/>
            </a:endParaRPr>
          </a:p>
        </p:txBody>
      </p:sp>
    </p:spTree>
    <p:custDataLst>
      <p:tags r:id="rId7"/>
    </p:custData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śľíde"/>
          <p:cNvSpPr/>
          <p:nvPr>
            <p:custDataLst>
              <p:tags r:id="rId1"/>
            </p:custDataLst>
          </p:nvPr>
        </p:nvSpPr>
        <p:spPr bwMode="auto">
          <a:xfrm rot="21595037">
            <a:off x="3847989" y="1176206"/>
            <a:ext cx="4330069" cy="792618"/>
          </a:xfrm>
          <a:prstGeom prst="chevron">
            <a:avLst/>
          </a:prstGeom>
          <a:solidFill>
            <a:schemeClr val="accent1"/>
          </a:solidFill>
          <a:ln w="57150">
            <a:solidFill>
              <a:schemeClr val="accent1">
                <a:lumMod val="60000"/>
                <a:lumOff val="40000"/>
              </a:schemeClr>
            </a:solidFill>
            <a:round/>
          </a:ln>
        </p:spPr>
        <p:txBody>
          <a:bodyPr vert="horz" wrap="none" lIns="91440" tIns="45720" rIns="91440" bIns="45720" anchor="ctr" anchorCtr="1" compatLnSpc="1">
            <a:normAutofit/>
          </a:bodyPr>
          <a:lstStyle/>
          <a:p>
            <a:pPr lvl="0"/>
            <a:endParaRPr lang="zh-CN" altLang="en-US" sz="1400" b="1" dirty="0">
              <a:solidFill>
                <a:srgbClr val="FFFFFF"/>
              </a:solidFill>
              <a:cs typeface="Times New Roman" panose="02020603050405020304" pitchFamily="18" charset="0"/>
            </a:endParaRPr>
          </a:p>
        </p:txBody>
      </p:sp>
      <p:sp>
        <p:nvSpPr>
          <p:cNvPr id="7" name="iş1iďê"/>
          <p:cNvSpPr/>
          <p:nvPr>
            <p:custDataLst>
              <p:tags r:id="rId2"/>
            </p:custDataLst>
          </p:nvPr>
        </p:nvSpPr>
        <p:spPr bwMode="auto">
          <a:xfrm rot="21595037">
            <a:off x="3847453" y="1343246"/>
            <a:ext cx="4168596" cy="458762"/>
          </a:xfrm>
          <a:prstGeom prst="chevron">
            <a:avLst>
              <a:gd name="adj" fmla="val 54154"/>
            </a:avLst>
          </a:prstGeom>
          <a:solidFill>
            <a:schemeClr val="bg1"/>
          </a:solidFill>
          <a:ln w="57150">
            <a:noFill/>
            <a:round/>
          </a:ln>
        </p:spPr>
        <p:txBody>
          <a:bodyPr vert="horz" wrap="square" lIns="91440" tIns="45720" rIns="91440" bIns="45720" anchor="ctr" anchorCtr="1" compatLnSpc="1">
            <a:normAutofit fontScale="90000"/>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r>
              <a:rPr lang="zh-CN" altLang="en-US" sz="2400" b="1" dirty="0">
                <a:solidFill>
                  <a:schemeClr val="tx1"/>
                </a:solidFill>
                <a:cs typeface="Times New Roman" panose="02020603050405020304" pitchFamily="18" charset="0"/>
              </a:rPr>
              <a:t>提名书撰写要点</a:t>
            </a:r>
            <a:endParaRPr lang="zh-CN" altLang="en-US" sz="2400" b="1" dirty="0">
              <a:solidFill>
                <a:schemeClr val="tx1"/>
              </a:solidFill>
              <a:cs typeface="Times New Roman" panose="02020603050405020304" pitchFamily="18" charset="0"/>
            </a:endParaRPr>
          </a:p>
        </p:txBody>
      </p:sp>
      <p:sp>
        <p:nvSpPr>
          <p:cNvPr id="8" name="TextBox 21"/>
          <p:cNvSpPr txBox="1"/>
          <p:nvPr>
            <p:custDataLst>
              <p:tags r:id="rId3"/>
            </p:custDataLst>
          </p:nvPr>
        </p:nvSpPr>
        <p:spPr>
          <a:xfrm>
            <a:off x="2592359" y="2583894"/>
            <a:ext cx="8398283" cy="2861310"/>
          </a:xfrm>
          <a:prstGeom prst="rect">
            <a:avLst/>
          </a:prstGeom>
          <a:noFill/>
          <a:ln>
            <a:noFill/>
          </a:ln>
        </p:spPr>
        <p:txBody>
          <a:bodyPr wrap="square">
            <a:normAutofit/>
          </a:bodyPr>
          <a:lstStyle/>
          <a:p>
            <a:pPr>
              <a:buFont typeface="Wingdings" panose="05000000000000000000" pitchFamily="2" charset="2"/>
              <a:buChar char="p"/>
              <a:defRPr/>
            </a:pPr>
            <a:r>
              <a:rPr lang="zh-CN" altLang="en-US" dirty="0">
                <a:solidFill>
                  <a:schemeClr val="tx1"/>
                </a:solidFill>
                <a:latin typeface="+mj-ea"/>
                <a:ea typeface="+mj-ea"/>
              </a:rPr>
              <a:t>  验收意见</a:t>
            </a:r>
            <a:endParaRPr lang="en-US" altLang="zh-CN" dirty="0">
              <a:solidFill>
                <a:schemeClr val="tx1"/>
              </a:solidFill>
              <a:latin typeface="+mj-ea"/>
              <a:ea typeface="+mj-ea"/>
            </a:endParaRPr>
          </a:p>
          <a:p>
            <a:pPr>
              <a:buFont typeface="Wingdings" panose="05000000000000000000" pitchFamily="2" charset="2"/>
              <a:buChar char="p"/>
              <a:defRPr/>
            </a:pPr>
            <a:r>
              <a:rPr lang="zh-CN" altLang="en-US" dirty="0">
                <a:solidFill>
                  <a:schemeClr val="tx1"/>
                </a:solidFill>
                <a:latin typeface="+mj-ea"/>
                <a:ea typeface="+mj-ea"/>
              </a:rPr>
              <a:t>  鉴定结论</a:t>
            </a:r>
            <a:endParaRPr lang="en-US" altLang="zh-CN" dirty="0">
              <a:solidFill>
                <a:schemeClr val="tx1"/>
              </a:solidFill>
              <a:latin typeface="+mj-ea"/>
              <a:ea typeface="+mj-ea"/>
            </a:endParaRPr>
          </a:p>
          <a:p>
            <a:pPr>
              <a:buFont typeface="Wingdings" panose="05000000000000000000" pitchFamily="2" charset="2"/>
              <a:buChar char="p"/>
              <a:defRPr/>
            </a:pPr>
            <a:r>
              <a:rPr lang="zh-CN" altLang="en-US" dirty="0">
                <a:solidFill>
                  <a:schemeClr val="tx1"/>
                </a:solidFill>
                <a:latin typeface="+mj-ea"/>
                <a:ea typeface="+mj-ea"/>
              </a:rPr>
              <a:t>  技术</a:t>
            </a:r>
            <a:r>
              <a:rPr lang="zh-CN" altLang="en-US" dirty="0">
                <a:solidFill>
                  <a:schemeClr val="tx1"/>
                </a:solidFill>
                <a:latin typeface="+mj-ea"/>
                <a:ea typeface="+mj-ea"/>
              </a:rPr>
              <a:t>检测报告</a:t>
            </a:r>
            <a:endParaRPr lang="en-US" altLang="zh-CN" dirty="0">
              <a:solidFill>
                <a:schemeClr val="tx1"/>
              </a:solidFill>
              <a:latin typeface="+mj-ea"/>
              <a:ea typeface="+mj-ea"/>
            </a:endParaRPr>
          </a:p>
          <a:p>
            <a:pPr>
              <a:buFont typeface="Wingdings" panose="05000000000000000000" pitchFamily="2" charset="2"/>
              <a:buChar char="p"/>
              <a:defRPr/>
            </a:pPr>
            <a:r>
              <a:rPr lang="zh-CN" altLang="en-US" dirty="0">
                <a:solidFill>
                  <a:schemeClr val="tx1"/>
                </a:solidFill>
                <a:latin typeface="+mj-ea"/>
                <a:ea typeface="+mj-ea"/>
              </a:rPr>
              <a:t>  国内外同行在重要学术刊物（专著）和重要国际学术会议公开发表的学术性评价意见</a:t>
            </a:r>
            <a:endParaRPr lang="zh-CN" altLang="en-US" dirty="0">
              <a:solidFill>
                <a:schemeClr val="tx1"/>
              </a:solidFill>
              <a:latin typeface="+mj-ea"/>
              <a:ea typeface="+mj-ea"/>
            </a:endParaRPr>
          </a:p>
          <a:p>
            <a:pPr>
              <a:buFont typeface="Wingdings" panose="05000000000000000000" pitchFamily="2" charset="2"/>
              <a:buChar char="p"/>
              <a:defRPr/>
            </a:pPr>
            <a:r>
              <a:rPr lang="zh-CN" altLang="en-US" dirty="0">
                <a:solidFill>
                  <a:schemeClr val="tx1"/>
                </a:solidFill>
                <a:latin typeface="+mj-ea"/>
                <a:ea typeface="+mj-ea"/>
              </a:rPr>
              <a:t>  国内外重要科技获奖证书</a:t>
            </a:r>
            <a:endParaRPr lang="en-US" altLang="zh-CN" dirty="0">
              <a:solidFill>
                <a:schemeClr val="tx1"/>
              </a:solidFill>
              <a:latin typeface="+mj-ea"/>
              <a:ea typeface="+mj-ea"/>
            </a:endParaRPr>
          </a:p>
          <a:p>
            <a:pPr>
              <a:buFont typeface="Wingdings" panose="05000000000000000000" pitchFamily="2" charset="2"/>
              <a:buChar char="p"/>
              <a:defRPr/>
            </a:pPr>
            <a:r>
              <a:rPr lang="zh-CN" altLang="en-US" dirty="0">
                <a:solidFill>
                  <a:schemeClr val="tx1"/>
                </a:solidFill>
                <a:latin typeface="+mj-ea"/>
                <a:ea typeface="+mj-ea"/>
              </a:rPr>
              <a:t>  检索报告</a:t>
            </a:r>
            <a:endParaRPr lang="en-US" altLang="zh-CN" dirty="0">
              <a:solidFill>
                <a:schemeClr val="tx1"/>
              </a:solidFill>
              <a:latin typeface="+mj-ea"/>
              <a:ea typeface="+mj-ea"/>
            </a:endParaRPr>
          </a:p>
          <a:p>
            <a:pPr>
              <a:buFont typeface="Wingdings" panose="05000000000000000000" pitchFamily="2" charset="2"/>
              <a:buChar char="p"/>
              <a:defRPr/>
            </a:pPr>
            <a:r>
              <a:rPr lang="zh-CN" altLang="en-US" dirty="0">
                <a:solidFill>
                  <a:schemeClr val="tx1"/>
                </a:solidFill>
                <a:latin typeface="+mj-ea"/>
                <a:ea typeface="+mj-ea"/>
              </a:rPr>
              <a:t>  应用证明、合同、税务证明、产品出入境备案登记证明</a:t>
            </a:r>
            <a:endParaRPr lang="en-US" altLang="zh-CN" dirty="0">
              <a:solidFill>
                <a:schemeClr val="tx1"/>
              </a:solidFill>
              <a:latin typeface="+mj-ea"/>
              <a:ea typeface="+mj-ea"/>
            </a:endParaRPr>
          </a:p>
          <a:p>
            <a:pPr>
              <a:buFont typeface="Wingdings" panose="05000000000000000000" pitchFamily="2" charset="2"/>
              <a:buChar char="p"/>
              <a:defRPr/>
            </a:pPr>
            <a:r>
              <a:rPr lang="zh-CN" altLang="en-US" dirty="0">
                <a:solidFill>
                  <a:schemeClr val="tx1"/>
                </a:solidFill>
                <a:latin typeface="+mj-ea"/>
                <a:ea typeface="+mj-ea"/>
              </a:rPr>
              <a:t>  高新技术产品证书等</a:t>
            </a:r>
            <a:endParaRPr lang="zh-CN" altLang="en-US" dirty="0">
              <a:solidFill>
                <a:schemeClr val="tx1"/>
              </a:solidFill>
              <a:latin typeface="+mj-ea"/>
              <a:ea typeface="+mj-ea"/>
            </a:endParaRPr>
          </a:p>
        </p:txBody>
      </p:sp>
      <p:sp>
        <p:nvSpPr>
          <p:cNvPr id="10" name="文本框 9"/>
          <p:cNvSpPr txBox="1"/>
          <p:nvPr>
            <p:custDataLst>
              <p:tags r:id="rId4"/>
            </p:custDataLst>
          </p:nvPr>
        </p:nvSpPr>
        <p:spPr>
          <a:xfrm>
            <a:off x="2461559" y="2071465"/>
            <a:ext cx="6094070" cy="460375"/>
          </a:xfrm>
          <a:prstGeom prst="rect">
            <a:avLst/>
          </a:prstGeom>
          <a:noFill/>
        </p:spPr>
        <p:txBody>
          <a:bodyPr wrap="square">
            <a:normAutofit fontScale="90000"/>
          </a:bodyPr>
          <a:lstStyle/>
          <a:p>
            <a:pPr>
              <a:spcBef>
                <a:spcPct val="0"/>
              </a:spcBef>
            </a:pPr>
            <a:r>
              <a:rPr lang="zh-CN" altLang="en-US" sz="2400" b="1" dirty="0">
                <a:solidFill>
                  <a:schemeClr val="tx1"/>
                </a:solidFill>
                <a:latin typeface="+mj-ea"/>
              </a:rPr>
              <a:t>◆客观评价</a:t>
            </a:r>
            <a:endParaRPr lang="zh-CN" altLang="en-US" sz="2400" b="1" dirty="0">
              <a:solidFill>
                <a:schemeClr val="tx1"/>
              </a:solidFill>
              <a:latin typeface="+mj-ea"/>
            </a:endParaRPr>
          </a:p>
        </p:txBody>
      </p:sp>
      <p:sp>
        <p:nvSpPr>
          <p:cNvPr id="11" name="Rectangle 8"/>
          <p:cNvSpPr>
            <a:spLocks noChangeArrowheads="1"/>
          </p:cNvSpPr>
          <p:nvPr>
            <p:custDataLst>
              <p:tags r:id="rId5"/>
            </p:custDataLst>
          </p:nvPr>
        </p:nvSpPr>
        <p:spPr bwMode="auto">
          <a:xfrm>
            <a:off x="1162288" y="5545732"/>
            <a:ext cx="9831777" cy="1007602"/>
          </a:xfrm>
          <a:prstGeom prst="rect">
            <a:avLst/>
          </a:prstGeom>
          <a:solidFill>
            <a:schemeClr val="accent1">
              <a:lumMod val="60000"/>
              <a:lumOff val="40000"/>
            </a:schemeClr>
          </a:solidFill>
          <a:ln>
            <a:noFill/>
          </a:ln>
        </p:spPr>
        <p:txBody>
          <a:bodyPr vert="horz" wrap="square" lIns="91395" tIns="45697" rIns="91395" bIns="45697" numCol="1" anchor="t" anchorCtr="0" compatLnSpc="1"/>
          <a:lstStyle/>
          <a:p>
            <a:pPr marL="0" marR="0" lvl="0" indent="0" defTabSz="1218565" eaLnBrk="1" fontAlgn="auto" latinLnBrk="0" hangingPunct="1">
              <a:lnSpc>
                <a:spcPct val="100000"/>
              </a:lnSpc>
              <a:spcBef>
                <a:spcPts val="0"/>
              </a:spcBef>
              <a:spcAft>
                <a:spcPts val="0"/>
              </a:spcAft>
              <a:buClrTx/>
              <a:buSzTx/>
              <a:buFontTx/>
              <a:buNone/>
              <a:defRPr/>
            </a:pPr>
            <a:endParaRPr kumimoji="0" lang="zh-CN" altLang="en-US" sz="2400" b="0" i="0" u="none" strike="noStrike" kern="0" cap="none" spc="0" normalizeH="0" baseline="0" noProof="0" dirty="0">
              <a:ln>
                <a:noFill/>
              </a:ln>
              <a:solidFill>
                <a:prstClr val="white"/>
              </a:solidFill>
              <a:effectLst/>
              <a:uLnTx/>
              <a:uFillTx/>
              <a:latin typeface="Calibri" panose="020F0502020204030204"/>
              <a:ea typeface="宋体" panose="02010600030101010101" pitchFamily="2" charset="-122"/>
            </a:endParaRPr>
          </a:p>
        </p:txBody>
      </p:sp>
      <p:sp>
        <p:nvSpPr>
          <p:cNvPr id="12" name="TextBox 33"/>
          <p:cNvSpPr txBox="1"/>
          <p:nvPr>
            <p:custDataLst>
              <p:tags r:id="rId6"/>
            </p:custDataLst>
          </p:nvPr>
        </p:nvSpPr>
        <p:spPr>
          <a:xfrm>
            <a:off x="1215900" y="5696115"/>
            <a:ext cx="9963360" cy="643890"/>
          </a:xfrm>
          <a:prstGeom prst="rect">
            <a:avLst/>
          </a:prstGeom>
          <a:noFill/>
        </p:spPr>
        <p:txBody>
          <a:bodyPr wrap="square" lIns="91395" tIns="45697" rIns="91395" bIns="45697" rtlCol="0">
            <a:spAutoFit/>
          </a:bodyPr>
          <a:lstStyle/>
          <a:p>
            <a:pPr>
              <a:spcBef>
                <a:spcPct val="0"/>
              </a:spcBef>
            </a:pPr>
            <a:r>
              <a:rPr lang="zh-CN" altLang="en-US" b="1" dirty="0">
                <a:solidFill>
                  <a:schemeClr val="tx1"/>
                </a:solidFill>
                <a:latin typeface="+mj-ea"/>
                <a:ea typeface="+mj-ea"/>
              </a:rPr>
              <a:t>填写的评价意见要有客观依据，可在附件中提供证明材料（文字对应位置后面标注附件编号） 。非公开资料（如私人信函等）不能作为评价依据。</a:t>
            </a:r>
            <a:endParaRPr lang="zh-CN" altLang="en-US" b="1" dirty="0">
              <a:solidFill>
                <a:schemeClr val="tx1"/>
              </a:solidFill>
              <a:latin typeface="+mj-ea"/>
              <a:ea typeface="+mj-ea"/>
            </a:endParaRPr>
          </a:p>
        </p:txBody>
      </p:sp>
      <p:sp>
        <p:nvSpPr>
          <p:cNvPr id="13" name="标题 12"/>
          <p:cNvSpPr>
            <a:spLocks noGrp="1"/>
          </p:cNvSpPr>
          <p:nvPr>
            <p:ph type="title"/>
            <p:custDataLst>
              <p:tags r:id="rId7"/>
            </p:custDataLst>
          </p:nvPr>
        </p:nvSpPr>
        <p:spPr/>
        <p:txBody>
          <a:bodyPr vert="horz" wrap="square" lIns="0" tIns="0" rIns="0" bIns="0" rtlCol="0" anchor="b">
            <a:normAutofit/>
          </a:bodyPr>
          <a:lstStyle/>
          <a:p>
            <a:pPr lvl="0" algn="l">
              <a:buClrTx/>
              <a:buSzTx/>
              <a:buFontTx/>
            </a:pPr>
            <a:r>
              <a:rPr lang="zh-CN" altLang="en-US" dirty="0">
                <a:sym typeface="+mn-ea"/>
              </a:rPr>
              <a:t>撰写要点</a:t>
            </a:r>
            <a:endParaRPr lang="zh-CN" altLang="en-US" dirty="0">
              <a:sym typeface="+mn-ea"/>
            </a:endParaRPr>
          </a:p>
        </p:txBody>
      </p:sp>
    </p:spTree>
    <p:custDataLst>
      <p:tags r:id="rId8"/>
    </p:custData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p:cNvSpPr>
            <a:spLocks noGrp="1"/>
          </p:cNvSpPr>
          <p:nvPr>
            <p:ph type="title"/>
            <p:custDataLst>
              <p:tags r:id="rId1"/>
            </p:custDataLst>
          </p:nvPr>
        </p:nvSpPr>
        <p:spPr/>
        <p:txBody>
          <a:bodyPr/>
          <a:p>
            <a:pPr marL="0" indent="0" algn="l">
              <a:lnSpc>
                <a:spcPct val="100000"/>
              </a:lnSpc>
              <a:spcBef>
                <a:spcPts val="0"/>
              </a:spcBef>
              <a:spcAft>
                <a:spcPts val="0"/>
              </a:spcAft>
              <a:buSzPct val="100000"/>
            </a:pPr>
            <a:r>
              <a:rPr altLang="en-US" sz="6000"/>
              <a:t>建议与</a:t>
            </a:r>
            <a:r>
              <a:rPr lang="zh-CN" sz="6000"/>
              <a:t>审查要点</a:t>
            </a:r>
            <a:endParaRPr lang="zh-CN" sz="6000"/>
          </a:p>
        </p:txBody>
      </p:sp>
      <p:sp>
        <p:nvSpPr>
          <p:cNvPr id="6" name="节编号"/>
          <p:cNvSpPr>
            <a:spLocks noGrp="1"/>
          </p:cNvSpPr>
          <p:nvPr>
            <p:ph type="body" sz="quarter" idx="13"/>
            <p:custDataLst>
              <p:tags r:id="rId2"/>
            </p:custDataLst>
          </p:nvPr>
        </p:nvSpPr>
        <p:spPr/>
        <p:txBody>
          <a:bodyPr>
            <a:normAutofit lnSpcReduction="20000"/>
          </a:bodyPr>
          <a:p>
            <a:r>
              <a:rPr lang="en-US" altLang="zh-CN"/>
              <a:t>PART 03</a:t>
            </a:r>
            <a:endParaRPr lang="en-US" altLang="zh-CN"/>
          </a:p>
        </p:txBody>
      </p:sp>
    </p:spTree>
    <p:custDataLst>
      <p:tags r:id="rId3"/>
    </p:custData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8"/>
          <p:cNvSpPr>
            <a:spLocks noChangeArrowheads="1"/>
          </p:cNvSpPr>
          <p:nvPr>
            <p:custDataLst>
              <p:tags r:id="rId1"/>
            </p:custDataLst>
          </p:nvPr>
        </p:nvSpPr>
        <p:spPr bwMode="auto">
          <a:xfrm>
            <a:off x="695960" y="1301749"/>
            <a:ext cx="10800000" cy="487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rmAutofit/>
          </a:bodyPr>
          <a:lstStyle>
            <a:lvl1pPr>
              <a:spcBef>
                <a:spcPct val="20000"/>
              </a:spcBef>
              <a:buChar char="•"/>
              <a:defRPr sz="3200">
                <a:solidFill>
                  <a:schemeClr val="tx1"/>
                </a:solidFill>
                <a:latin typeface="Verdana" panose="020B0604030504040204" pitchFamily="34" charset="0"/>
                <a:ea typeface="微软雅黑" panose="020B0503020204020204" pitchFamily="34" charset="-122"/>
              </a:defRPr>
            </a:lvl1pPr>
            <a:lvl2pPr marL="742950" indent="-285750">
              <a:spcBef>
                <a:spcPct val="20000"/>
              </a:spcBef>
              <a:buChar char="–"/>
              <a:defRPr sz="2800">
                <a:solidFill>
                  <a:schemeClr val="tx1"/>
                </a:solidFill>
                <a:latin typeface="Verdana" panose="020B0604030504040204" pitchFamily="34" charset="0"/>
                <a:ea typeface="微软雅黑" panose="020B0503020204020204" pitchFamily="34" charset="-122"/>
              </a:defRPr>
            </a:lvl2pPr>
            <a:lvl3pPr marL="1143000" indent="-228600">
              <a:spcBef>
                <a:spcPct val="20000"/>
              </a:spcBef>
              <a:buChar char="•"/>
              <a:defRPr sz="2400">
                <a:solidFill>
                  <a:schemeClr val="tx1"/>
                </a:solidFill>
                <a:latin typeface="Verdana" panose="020B0604030504040204" pitchFamily="34" charset="0"/>
                <a:ea typeface="微软雅黑" panose="020B0503020204020204" pitchFamily="34" charset="-122"/>
              </a:defRPr>
            </a:lvl3pPr>
            <a:lvl4pPr marL="1600200" indent="-228600">
              <a:spcBef>
                <a:spcPct val="20000"/>
              </a:spcBef>
              <a:buChar char="–"/>
              <a:defRPr sz="2000">
                <a:solidFill>
                  <a:schemeClr val="tx1"/>
                </a:solidFill>
                <a:latin typeface="Verdana" panose="020B0604030504040204" pitchFamily="34" charset="0"/>
                <a:ea typeface="微软雅黑" panose="020B0503020204020204" pitchFamily="34" charset="-122"/>
              </a:defRPr>
            </a:lvl4pPr>
            <a:lvl5pPr marL="2057400" indent="-228600">
              <a:spcBef>
                <a:spcPct val="20000"/>
              </a:spcBef>
              <a:buChar char="»"/>
              <a:defRPr sz="2000">
                <a:solidFill>
                  <a:schemeClr val="tx1"/>
                </a:solidFill>
                <a:latin typeface="Verdana" panose="020B0604030504040204" pitchFamily="34" charset="0"/>
                <a:ea typeface="微软雅黑" panose="020B0503020204020204" pitchFamily="34" charset="-122"/>
              </a:defRPr>
            </a:lvl5pPr>
            <a:lvl6pPr marL="2514600" indent="-228600" eaLnBrk="0" fontAlgn="base" hangingPunct="0">
              <a:spcBef>
                <a:spcPct val="20000"/>
              </a:spcBef>
              <a:spcAft>
                <a:spcPct val="0"/>
              </a:spcAft>
              <a:buChar char="»"/>
              <a:defRPr sz="2000">
                <a:solidFill>
                  <a:schemeClr val="tx1"/>
                </a:solidFill>
                <a:latin typeface="Verdana" panose="020B0604030504040204" pitchFamily="34" charset="0"/>
                <a:ea typeface="微软雅黑" panose="020B0503020204020204" pitchFamily="34" charset="-122"/>
              </a:defRPr>
            </a:lvl6pPr>
            <a:lvl7pPr marL="2971800" indent="-228600" eaLnBrk="0" fontAlgn="base" hangingPunct="0">
              <a:spcBef>
                <a:spcPct val="20000"/>
              </a:spcBef>
              <a:spcAft>
                <a:spcPct val="0"/>
              </a:spcAft>
              <a:buChar char="»"/>
              <a:defRPr sz="2000">
                <a:solidFill>
                  <a:schemeClr val="tx1"/>
                </a:solidFill>
                <a:latin typeface="Verdana" panose="020B0604030504040204" pitchFamily="34" charset="0"/>
                <a:ea typeface="微软雅黑" panose="020B0503020204020204" pitchFamily="34" charset="-122"/>
              </a:defRPr>
            </a:lvl7pPr>
            <a:lvl8pPr marL="3429000" indent="-228600" eaLnBrk="0" fontAlgn="base" hangingPunct="0">
              <a:spcBef>
                <a:spcPct val="20000"/>
              </a:spcBef>
              <a:spcAft>
                <a:spcPct val="0"/>
              </a:spcAft>
              <a:buChar char="»"/>
              <a:defRPr sz="2000">
                <a:solidFill>
                  <a:schemeClr val="tx1"/>
                </a:solidFill>
                <a:latin typeface="Verdana" panose="020B0604030504040204" pitchFamily="34" charset="0"/>
                <a:ea typeface="微软雅黑" panose="020B0503020204020204" pitchFamily="34" charset="-122"/>
              </a:defRPr>
            </a:lvl8pPr>
            <a:lvl9pPr marL="3886200" indent="-228600" eaLnBrk="0" fontAlgn="base" hangingPunct="0">
              <a:spcBef>
                <a:spcPct val="20000"/>
              </a:spcBef>
              <a:spcAft>
                <a:spcPct val="0"/>
              </a:spcAft>
              <a:buChar char="»"/>
              <a:defRPr sz="2000">
                <a:solidFill>
                  <a:schemeClr val="tx1"/>
                </a:solidFill>
                <a:latin typeface="Verdana" panose="020B0604030504040204" pitchFamily="34" charset="0"/>
                <a:ea typeface="微软雅黑" panose="020B0503020204020204" pitchFamily="34" charset="-122"/>
              </a:defRPr>
            </a:lvl9pPr>
          </a:lstStyle>
          <a:p>
            <a:pPr>
              <a:spcBef>
                <a:spcPct val="0"/>
              </a:spcBef>
              <a:buFont typeface="Wingdings" panose="05000000000000000000" charset="0"/>
              <a:buChar char="p"/>
            </a:pPr>
            <a:r>
              <a:rPr lang="zh-CN" altLang="en-US" b="1" spc="300" dirty="0">
                <a:solidFill>
                  <a:schemeClr val="bg2">
                    <a:lumMod val="25000"/>
                  </a:schemeClr>
                </a:solidFill>
                <a:latin typeface="+mn-lt"/>
                <a:ea typeface="+mn-ea"/>
              </a:rPr>
              <a:t>撰写提名书</a:t>
            </a:r>
            <a:endParaRPr lang="en-US" altLang="zh-CN" b="1" spc="300" dirty="0">
              <a:solidFill>
                <a:schemeClr val="bg2">
                  <a:lumMod val="25000"/>
                </a:schemeClr>
              </a:solidFill>
              <a:latin typeface="+mn-lt"/>
              <a:ea typeface="+mn-ea"/>
            </a:endParaRPr>
          </a:p>
          <a:p>
            <a:pPr marL="342900" indent="-342900" eaLnBrk="1" hangingPunct="1">
              <a:spcBef>
                <a:spcPts val="1200"/>
              </a:spcBef>
              <a:spcAft>
                <a:spcPts val="1200"/>
              </a:spcAft>
              <a:buFont typeface="+mj-lt"/>
              <a:buAutoNum type="arabicPeriod"/>
              <a:defRPr/>
            </a:pPr>
            <a:r>
              <a:rPr lang="zh-CN" altLang="en-US" sz="2800" b="1" dirty="0">
                <a:solidFill>
                  <a:schemeClr val="bg2">
                    <a:lumMod val="25000"/>
                  </a:schemeClr>
                </a:solidFill>
                <a:latin typeface="+mn-lt"/>
                <a:ea typeface="+mn-ea"/>
              </a:rPr>
              <a:t>要规范填写，符合申报要求，有所取舍，突出亮点</a:t>
            </a:r>
            <a:endParaRPr lang="zh-CN" altLang="en-US" sz="2800" b="1" dirty="0">
              <a:solidFill>
                <a:schemeClr val="bg2">
                  <a:lumMod val="25000"/>
                </a:schemeClr>
              </a:solidFill>
              <a:latin typeface="+mn-lt"/>
              <a:ea typeface="+mn-ea"/>
            </a:endParaRPr>
          </a:p>
          <a:p>
            <a:pPr marL="342900" indent="-342900">
              <a:spcBef>
                <a:spcPts val="1200"/>
              </a:spcBef>
              <a:spcAft>
                <a:spcPts val="1200"/>
              </a:spcAft>
              <a:buFont typeface="+mj-lt"/>
              <a:buAutoNum type="arabicPeriod"/>
              <a:defRPr/>
            </a:pPr>
            <a:r>
              <a:rPr lang="zh-CN" altLang="en-US" sz="2800" b="1" dirty="0">
                <a:solidFill>
                  <a:schemeClr val="bg2">
                    <a:lumMod val="25000"/>
                  </a:schemeClr>
                </a:solidFill>
                <a:latin typeface="+mn-lt"/>
                <a:ea typeface="+mn-ea"/>
              </a:rPr>
              <a:t>要突出成果的原创性、科学价值</a:t>
            </a:r>
            <a:endParaRPr lang="en-US" altLang="zh-CN" sz="2800" b="1" dirty="0">
              <a:solidFill>
                <a:schemeClr val="bg2">
                  <a:lumMod val="25000"/>
                </a:schemeClr>
              </a:solidFill>
              <a:latin typeface="+mn-lt"/>
              <a:ea typeface="+mn-ea"/>
            </a:endParaRPr>
          </a:p>
          <a:p>
            <a:pPr marL="342900" indent="-342900">
              <a:spcBef>
                <a:spcPts val="1200"/>
              </a:spcBef>
              <a:spcAft>
                <a:spcPts val="1200"/>
              </a:spcAft>
              <a:buFont typeface="+mj-lt"/>
              <a:buAutoNum type="arabicPeriod"/>
              <a:defRPr/>
            </a:pPr>
            <a:r>
              <a:rPr lang="zh-CN" altLang="en-US" sz="2800" b="1" kern="0" dirty="0">
                <a:solidFill>
                  <a:schemeClr val="bg2">
                    <a:lumMod val="25000"/>
                  </a:schemeClr>
                </a:solidFill>
                <a:latin typeface="+mn-lt"/>
                <a:ea typeface="+mn-ea"/>
              </a:rPr>
              <a:t>要</a:t>
            </a:r>
            <a:r>
              <a:rPr lang="zh-CN" altLang="en-US" sz="2800" b="1" dirty="0">
                <a:solidFill>
                  <a:schemeClr val="bg2">
                    <a:lumMod val="25000"/>
                  </a:schemeClr>
                </a:solidFill>
                <a:latin typeface="+mn-lt"/>
                <a:ea typeface="+mn-ea"/>
              </a:rPr>
              <a:t>注意知识产权问题</a:t>
            </a:r>
            <a:endParaRPr lang="en-US" altLang="zh-CN" sz="2800" b="1" dirty="0">
              <a:solidFill>
                <a:schemeClr val="bg2">
                  <a:lumMod val="25000"/>
                </a:schemeClr>
              </a:solidFill>
              <a:latin typeface="+mn-lt"/>
              <a:ea typeface="+mn-ea"/>
            </a:endParaRPr>
          </a:p>
          <a:p>
            <a:pPr>
              <a:spcBef>
                <a:spcPts val="1200"/>
              </a:spcBef>
              <a:spcAft>
                <a:spcPts val="1200"/>
              </a:spcAft>
              <a:buFont typeface="Wingdings" panose="05000000000000000000" charset="0"/>
              <a:buChar char="p"/>
              <a:defRPr/>
            </a:pPr>
            <a:r>
              <a:rPr lang="zh-CN" altLang="en-US" sz="2800" b="1" dirty="0">
                <a:solidFill>
                  <a:schemeClr val="bg2">
                    <a:lumMod val="25000"/>
                  </a:schemeClr>
                </a:solidFill>
                <a:latin typeface="+mn-lt"/>
                <a:ea typeface="+mn-ea"/>
              </a:rPr>
              <a:t>邀请本学科领域的专家、曾获得科技奖励的专家和科技管理专家给予指导，提高提名书质量。</a:t>
            </a:r>
            <a:endParaRPr lang="en-US" altLang="zh-CN" sz="2800" b="1" dirty="0">
              <a:solidFill>
                <a:schemeClr val="bg2">
                  <a:lumMod val="25000"/>
                </a:schemeClr>
              </a:solidFill>
              <a:latin typeface="+mn-lt"/>
              <a:ea typeface="+mn-ea"/>
            </a:endParaRPr>
          </a:p>
          <a:p>
            <a:pPr>
              <a:spcBef>
                <a:spcPts val="1200"/>
              </a:spcBef>
              <a:spcAft>
                <a:spcPts val="1200"/>
              </a:spcAft>
              <a:buFont typeface="Wingdings" panose="05000000000000000000" charset="0"/>
              <a:buChar char="p"/>
              <a:defRPr/>
            </a:pPr>
            <a:r>
              <a:rPr lang="zh-CN" altLang="en-US" sz="2800" b="1" dirty="0">
                <a:solidFill>
                  <a:schemeClr val="bg2">
                    <a:lumMod val="25000"/>
                  </a:schemeClr>
                </a:solidFill>
                <a:latin typeface="+mn-lt"/>
                <a:ea typeface="+mn-ea"/>
              </a:rPr>
              <a:t>集中精力全力以赴准备，以便得到评委们充分认同</a:t>
            </a:r>
            <a:endParaRPr lang="zh-CN" altLang="en-US" sz="2800" b="1" dirty="0">
              <a:solidFill>
                <a:schemeClr val="bg2">
                  <a:lumMod val="25000"/>
                </a:schemeClr>
              </a:solidFill>
              <a:latin typeface="+mn-lt"/>
              <a:ea typeface="+mn-ea"/>
            </a:endParaRPr>
          </a:p>
        </p:txBody>
      </p:sp>
      <p:sp>
        <p:nvSpPr>
          <p:cNvPr id="7" name="标题 6"/>
          <p:cNvSpPr>
            <a:spLocks noGrp="1"/>
          </p:cNvSpPr>
          <p:nvPr>
            <p:ph type="title"/>
            <p:custDataLst>
              <p:tags r:id="rId2"/>
            </p:custDataLst>
          </p:nvPr>
        </p:nvSpPr>
        <p:spPr/>
        <p:txBody>
          <a:bodyPr vert="horz" wrap="square" lIns="0" tIns="0" rIns="0" bIns="0" rtlCol="0" anchor="b">
            <a:normAutofit/>
          </a:bodyPr>
          <a:lstStyle/>
          <a:p>
            <a:pPr lvl="0" algn="l">
              <a:buClrTx/>
              <a:buSzTx/>
              <a:buFontTx/>
            </a:pPr>
            <a:r>
              <a:rPr lang="zh-CN" altLang="en-US" dirty="0">
                <a:sym typeface="+mn-ea"/>
              </a:rPr>
              <a:t> </a:t>
            </a:r>
            <a:r>
              <a:rPr lang="zh-CN" altLang="en-US" dirty="0">
                <a:sym typeface="+mn-ea"/>
              </a:rPr>
              <a:t>建议</a:t>
            </a:r>
            <a:endParaRPr lang="zh-CN" altLang="en-US" dirty="0">
              <a:sym typeface="+mn-ea"/>
            </a:endParaRPr>
          </a:p>
        </p:txBody>
      </p:sp>
    </p:spTree>
    <p:custDataLst>
      <p:tags r:id="rId3"/>
    </p:custData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6"/>
          <p:cNvSpPr>
            <a:spLocks noGrp="1"/>
          </p:cNvSpPr>
          <p:nvPr>
            <p:ph type="title"/>
            <p:custDataLst>
              <p:tags r:id="rId1"/>
            </p:custDataLst>
          </p:nvPr>
        </p:nvSpPr>
        <p:spPr/>
        <p:txBody>
          <a:bodyPr vert="horz" wrap="square" lIns="0" tIns="0" rIns="0" bIns="0" rtlCol="0" anchor="b">
            <a:normAutofit/>
          </a:bodyPr>
          <a:lstStyle/>
          <a:p>
            <a:pPr lvl="0" algn="l">
              <a:buClrTx/>
              <a:buSzTx/>
              <a:buFontTx/>
            </a:pPr>
            <a:r>
              <a:rPr lang="zh-CN" altLang="en-US" dirty="0">
                <a:sym typeface="+mn-ea"/>
              </a:rPr>
              <a:t> </a:t>
            </a:r>
            <a:r>
              <a:rPr lang="zh-CN" altLang="en-US" dirty="0">
                <a:sym typeface="+mn-ea"/>
              </a:rPr>
              <a:t>审查要点</a:t>
            </a:r>
            <a:endParaRPr lang="zh-CN" altLang="en-US" dirty="0">
              <a:sym typeface="+mn-ea"/>
            </a:endParaRPr>
          </a:p>
        </p:txBody>
      </p:sp>
      <p:sp>
        <p:nvSpPr>
          <p:cNvPr id="2" name="文本框 1"/>
          <p:cNvSpPr txBox="1"/>
          <p:nvPr/>
        </p:nvSpPr>
        <p:spPr>
          <a:xfrm>
            <a:off x="1452880" y="1256030"/>
            <a:ext cx="9721850" cy="4679315"/>
          </a:xfrm>
          <a:prstGeom prst="rect">
            <a:avLst/>
          </a:prstGeom>
        </p:spPr>
        <p:txBody>
          <a:bodyPr>
            <a:noAutofit/>
          </a:bodyPr>
          <a:p>
            <a:pPr marL="0" indent="355600" algn="just" defTabSz="266700">
              <a:lnSpc>
                <a:spcPct val="120000"/>
              </a:lnSpc>
              <a:spcBef>
                <a:spcPts val="0"/>
              </a:spcBef>
              <a:spcAft>
                <a:spcPts val="0"/>
              </a:spcAft>
            </a:pPr>
            <a:r>
              <a:rPr lang="en-US" altLang="zh-CN" sz="2400" b="0">
                <a:latin typeface="微软雅黑" panose="020B0503020204020204" pitchFamily="34" charset="-122"/>
                <a:ea typeface="微软雅黑" panose="020B0503020204020204" pitchFamily="34" charset="-122"/>
                <a:cs typeface="微软雅黑" panose="020B0503020204020204" pitchFamily="34" charset="-122"/>
              </a:rPr>
              <a:t>1. </a:t>
            </a:r>
            <a:r>
              <a:rPr lang="zh-CN" altLang="en-US" sz="2400" b="0">
                <a:latin typeface="微软雅黑" panose="020B0503020204020204" pitchFamily="34" charset="-122"/>
                <a:ea typeface="微软雅黑" panose="020B0503020204020204" pitchFamily="34" charset="-122"/>
                <a:cs typeface="微软雅黑" panose="020B0503020204020204" pitchFamily="34" charset="-122"/>
              </a:rPr>
              <a:t>论文、专利等相关技术内容</a:t>
            </a:r>
            <a:r>
              <a:rPr lang="zh-CN" altLang="en-US" sz="2400" b="0">
                <a:latin typeface="微软雅黑" panose="020B0503020204020204" pitchFamily="34" charset="-122"/>
                <a:ea typeface="微软雅黑" panose="020B0503020204020204" pitchFamily="34" charset="-122"/>
                <a:cs typeface="微软雅黑" panose="020B0503020204020204" pitchFamily="34" charset="-122"/>
              </a:rPr>
              <a:t>是否重复使用。</a:t>
            </a:r>
            <a:endParaRPr lang="zh-CN" altLang="en-US" sz="2400" b="0">
              <a:latin typeface="微软雅黑" panose="020B0503020204020204" pitchFamily="34" charset="-122"/>
              <a:ea typeface="微软雅黑" panose="020B0503020204020204" pitchFamily="34" charset="-122"/>
              <a:cs typeface="微软雅黑" panose="020B0503020204020204" pitchFamily="34" charset="-122"/>
            </a:endParaRPr>
          </a:p>
          <a:p>
            <a:pPr marL="0" indent="355600" algn="just" defTabSz="266700">
              <a:lnSpc>
                <a:spcPct val="120000"/>
              </a:lnSpc>
              <a:spcBef>
                <a:spcPts val="0"/>
              </a:spcBef>
              <a:spcAft>
                <a:spcPts val="0"/>
              </a:spcAft>
            </a:pPr>
            <a:r>
              <a:rPr lang="en-US" altLang="zh-CN" sz="2400" b="0">
                <a:latin typeface="微软雅黑" panose="020B0503020204020204" pitchFamily="34" charset="-122"/>
                <a:ea typeface="微软雅黑" panose="020B0503020204020204" pitchFamily="34" charset="-122"/>
                <a:cs typeface="微软雅黑" panose="020B0503020204020204" pitchFamily="34" charset="-122"/>
              </a:rPr>
              <a:t>2. </a:t>
            </a:r>
            <a:r>
              <a:rPr lang="zh-CN" altLang="en-US" sz="2400" b="0">
                <a:latin typeface="微软雅黑" panose="020B0503020204020204" pitchFamily="34" charset="-122"/>
                <a:ea typeface="微软雅黑" panose="020B0503020204020204" pitchFamily="34" charset="-122"/>
                <a:cs typeface="微软雅黑" panose="020B0503020204020204" pitchFamily="34" charset="-122"/>
              </a:rPr>
              <a:t>自然科学奖论文发表</a:t>
            </a:r>
            <a:r>
              <a:rPr lang="zh-CN" altLang="en-US" sz="2400" b="0">
                <a:latin typeface="微软雅黑" panose="020B0503020204020204" pitchFamily="34" charset="-122"/>
                <a:ea typeface="微软雅黑" panose="020B0503020204020204" pitchFamily="34" charset="-122"/>
                <a:cs typeface="微软雅黑" panose="020B0503020204020204" pitchFamily="34" charset="-122"/>
              </a:rPr>
              <a:t>时间是否符合</a:t>
            </a:r>
            <a:r>
              <a:rPr lang="zh-CN" altLang="en-US" sz="2400" b="0">
                <a:latin typeface="微软雅黑" panose="020B0503020204020204" pitchFamily="34" charset="-122"/>
                <a:ea typeface="微软雅黑" panose="020B0503020204020204" pitchFamily="34" charset="-122"/>
                <a:cs typeface="微软雅黑" panose="020B0503020204020204" pitchFamily="34" charset="-122"/>
              </a:rPr>
              <a:t>通知要求。</a:t>
            </a:r>
            <a:endParaRPr lang="zh-CN" altLang="en-US" sz="2400" b="0">
              <a:latin typeface="微软雅黑" panose="020B0503020204020204" pitchFamily="34" charset="-122"/>
              <a:ea typeface="微软雅黑" panose="020B0503020204020204" pitchFamily="34" charset="-122"/>
              <a:cs typeface="微软雅黑" panose="020B0503020204020204" pitchFamily="34" charset="-122"/>
            </a:endParaRPr>
          </a:p>
          <a:p>
            <a:pPr marL="0" indent="355600" algn="just" defTabSz="266700">
              <a:lnSpc>
                <a:spcPct val="120000"/>
              </a:lnSpc>
              <a:spcBef>
                <a:spcPts val="0"/>
              </a:spcBef>
              <a:spcAft>
                <a:spcPts val="0"/>
              </a:spcAft>
            </a:pPr>
            <a:r>
              <a:rPr lang="en-US" altLang="zh-CN" sz="2400" b="0">
                <a:latin typeface="微软雅黑" panose="020B0503020204020204" pitchFamily="34" charset="-122"/>
                <a:ea typeface="微软雅黑" panose="020B0503020204020204" pitchFamily="34" charset="-122"/>
                <a:cs typeface="微软雅黑" panose="020B0503020204020204" pitchFamily="34" charset="-122"/>
              </a:rPr>
              <a:t>3. </a:t>
            </a:r>
            <a:r>
              <a:rPr lang="zh-CN" altLang="en-US" sz="2400" b="0">
                <a:latin typeface="微软雅黑" panose="020B0503020204020204" pitchFamily="34" charset="-122"/>
                <a:ea typeface="微软雅黑" panose="020B0503020204020204" pitchFamily="34" charset="-122"/>
                <a:cs typeface="微软雅黑" panose="020B0503020204020204" pitchFamily="34" charset="-122"/>
              </a:rPr>
              <a:t>工程技术奖整体技术应用时间是否符合通知</a:t>
            </a:r>
            <a:r>
              <a:rPr lang="zh-CN" altLang="en-US" sz="2400" b="0">
                <a:latin typeface="微软雅黑" panose="020B0503020204020204" pitchFamily="34" charset="-122"/>
                <a:ea typeface="微软雅黑" panose="020B0503020204020204" pitchFamily="34" charset="-122"/>
                <a:cs typeface="微软雅黑" panose="020B0503020204020204" pitchFamily="34" charset="-122"/>
              </a:rPr>
              <a:t>要求。</a:t>
            </a:r>
            <a:endParaRPr lang="zh-CN" altLang="en-US" sz="2400" b="0">
              <a:latin typeface="微软雅黑" panose="020B0503020204020204" pitchFamily="34" charset="-122"/>
              <a:ea typeface="微软雅黑" panose="020B0503020204020204" pitchFamily="34" charset="-122"/>
              <a:cs typeface="微软雅黑" panose="020B0503020204020204" pitchFamily="34" charset="-122"/>
            </a:endParaRPr>
          </a:p>
          <a:p>
            <a:pPr marL="0" indent="355600" algn="just" defTabSz="266700">
              <a:lnSpc>
                <a:spcPct val="120000"/>
              </a:lnSpc>
              <a:spcBef>
                <a:spcPts val="0"/>
              </a:spcBef>
              <a:spcAft>
                <a:spcPts val="0"/>
              </a:spcAft>
            </a:pPr>
            <a:r>
              <a:rPr lang="en-US" altLang="zh-CN" sz="2400" b="0">
                <a:latin typeface="微软雅黑" panose="020B0503020204020204" pitchFamily="34" charset="-122"/>
                <a:ea typeface="微软雅黑" panose="020B0503020204020204" pitchFamily="34" charset="-122"/>
                <a:cs typeface="微软雅黑" panose="020B0503020204020204" pitchFamily="34" charset="-122"/>
              </a:rPr>
              <a:t>4. </a:t>
            </a:r>
            <a:r>
              <a:rPr lang="zh-CN" altLang="en-US" sz="2400" b="0">
                <a:latin typeface="微软雅黑" panose="020B0503020204020204" pitchFamily="34" charset="-122"/>
                <a:ea typeface="微软雅黑" panose="020B0503020204020204" pitchFamily="34" charset="-122"/>
                <a:cs typeface="微软雅黑" panose="020B0503020204020204" pitchFamily="34" charset="-122"/>
              </a:rPr>
              <a:t>完成人同一年度</a:t>
            </a:r>
            <a:r>
              <a:rPr lang="zh-CN" altLang="en-US" sz="2400" b="0">
                <a:latin typeface="微软雅黑" panose="020B0503020204020204" pitchFamily="34" charset="-122"/>
                <a:ea typeface="微软雅黑" panose="020B0503020204020204" pitchFamily="34" charset="-122"/>
                <a:cs typeface="微软雅黑" panose="020B0503020204020204" pitchFamily="34" charset="-122"/>
              </a:rPr>
              <a:t>是否被两个以上教育部科学研究优秀成果奖（自然科学和工程技术）项目提名。</a:t>
            </a:r>
            <a:endParaRPr lang="zh-CN" altLang="en-US" sz="2400" b="0">
              <a:latin typeface="微软雅黑" panose="020B0503020204020204" pitchFamily="34" charset="-122"/>
              <a:ea typeface="微软雅黑" panose="020B0503020204020204" pitchFamily="34" charset="-122"/>
              <a:cs typeface="微软雅黑" panose="020B0503020204020204" pitchFamily="34" charset="-122"/>
            </a:endParaRPr>
          </a:p>
          <a:p>
            <a:pPr marL="0" indent="355600" algn="just" defTabSz="266700">
              <a:lnSpc>
                <a:spcPct val="120000"/>
              </a:lnSpc>
              <a:spcBef>
                <a:spcPts val="0"/>
              </a:spcBef>
              <a:spcAft>
                <a:spcPts val="0"/>
              </a:spcAft>
            </a:pPr>
            <a:r>
              <a:rPr lang="en-US" altLang="zh-CN" sz="2400" b="0">
                <a:latin typeface="微软雅黑" panose="020B0503020204020204" pitchFamily="34" charset="-122"/>
                <a:ea typeface="微软雅黑" panose="020B0503020204020204" pitchFamily="34" charset="-122"/>
                <a:cs typeface="微软雅黑" panose="020B0503020204020204" pitchFamily="34" charset="-122"/>
              </a:rPr>
              <a:t>5. </a:t>
            </a:r>
            <a:r>
              <a:rPr lang="zh-CN" altLang="en-US" sz="2400" b="0">
                <a:latin typeface="微软雅黑" panose="020B0503020204020204" pitchFamily="34" charset="-122"/>
                <a:ea typeface="微软雅黑" panose="020B0503020204020204" pitchFamily="34" charset="-122"/>
                <a:cs typeface="微软雅黑" panose="020B0503020204020204" pitchFamily="34" charset="-122"/>
              </a:rPr>
              <a:t>通用项目提名书中</a:t>
            </a:r>
            <a:r>
              <a:rPr lang="zh-CN" altLang="en-US" sz="2400" b="0">
                <a:latin typeface="微软雅黑" panose="020B0503020204020204" pitchFamily="34" charset="-122"/>
                <a:ea typeface="微软雅黑" panose="020B0503020204020204" pitchFamily="34" charset="-122"/>
                <a:cs typeface="微软雅黑" panose="020B0503020204020204" pitchFamily="34" charset="-122"/>
              </a:rPr>
              <a:t>是否出现涉密材料。</a:t>
            </a:r>
            <a:endParaRPr lang="zh-CN" altLang="en-US" sz="2400" b="0">
              <a:latin typeface="微软雅黑" panose="020B0503020204020204" pitchFamily="34" charset="-122"/>
              <a:ea typeface="微软雅黑" panose="020B0503020204020204" pitchFamily="34" charset="-122"/>
              <a:cs typeface="微软雅黑" panose="020B0503020204020204" pitchFamily="34" charset="-122"/>
            </a:endParaRPr>
          </a:p>
          <a:p>
            <a:pPr marL="0" indent="355600" algn="just" defTabSz="266700">
              <a:lnSpc>
                <a:spcPct val="120000"/>
              </a:lnSpc>
              <a:spcBef>
                <a:spcPts val="0"/>
              </a:spcBef>
              <a:spcAft>
                <a:spcPts val="0"/>
              </a:spcAft>
            </a:pPr>
            <a:r>
              <a:rPr lang="en-US" altLang="zh-CN" sz="2400" b="0">
                <a:latin typeface="微软雅黑" panose="020B0503020204020204" pitchFamily="34" charset="-122"/>
                <a:ea typeface="微软雅黑" panose="020B0503020204020204" pitchFamily="34" charset="-122"/>
                <a:cs typeface="微软雅黑" panose="020B0503020204020204" pitchFamily="34" charset="-122"/>
              </a:rPr>
              <a:t>6. </a:t>
            </a:r>
            <a:r>
              <a:rPr lang="zh-CN" altLang="en-US" sz="2400" b="0">
                <a:latin typeface="微软雅黑" panose="020B0503020204020204" pitchFamily="34" charset="-122"/>
                <a:ea typeface="微软雅黑" panose="020B0503020204020204" pitchFamily="34" charset="-122"/>
                <a:cs typeface="微软雅黑" panose="020B0503020204020204" pitchFamily="34" charset="-122"/>
              </a:rPr>
              <a:t>自然科学奖完成人是否</a:t>
            </a:r>
            <a:r>
              <a:rPr lang="zh-CN" altLang="en-US" sz="2400" b="0">
                <a:latin typeface="微软雅黑" panose="020B0503020204020204" pitchFamily="34" charset="-122"/>
                <a:ea typeface="微软雅黑" panose="020B0503020204020204" pitchFamily="34" charset="-122"/>
                <a:cs typeface="微软雅黑" panose="020B0503020204020204" pitchFamily="34" charset="-122"/>
              </a:rPr>
              <a:t>为代表性论文（专著）的作者。</a:t>
            </a:r>
            <a:endParaRPr lang="zh-CN" altLang="en-US" sz="2400" b="0">
              <a:latin typeface="微软雅黑" panose="020B0503020204020204" pitchFamily="34" charset="-122"/>
              <a:ea typeface="微软雅黑" panose="020B0503020204020204" pitchFamily="34" charset="-122"/>
              <a:cs typeface="微软雅黑" panose="020B0503020204020204" pitchFamily="34" charset="-122"/>
            </a:endParaRPr>
          </a:p>
          <a:p>
            <a:pPr marL="0" indent="355600" algn="just" defTabSz="266700">
              <a:lnSpc>
                <a:spcPct val="120000"/>
              </a:lnSpc>
              <a:spcBef>
                <a:spcPts val="0"/>
              </a:spcBef>
              <a:spcAft>
                <a:spcPts val="0"/>
              </a:spcAft>
            </a:pPr>
            <a:r>
              <a:rPr lang="en-US" altLang="zh-CN" sz="2400" b="0">
                <a:latin typeface="微软雅黑" panose="020B0503020204020204" pitchFamily="34" charset="-122"/>
                <a:ea typeface="微软雅黑" panose="020B0503020204020204" pitchFamily="34" charset="-122"/>
                <a:cs typeface="微软雅黑" panose="020B0503020204020204" pitchFamily="34" charset="-122"/>
              </a:rPr>
              <a:t>7. </a:t>
            </a:r>
            <a:r>
              <a:rPr lang="zh-CN" altLang="en-US" sz="2400" b="0">
                <a:latin typeface="微软雅黑" panose="020B0503020204020204" pitchFamily="34" charset="-122"/>
                <a:ea typeface="微软雅黑" panose="020B0503020204020204" pitchFamily="34" charset="-122"/>
                <a:cs typeface="微软雅黑" panose="020B0503020204020204" pitchFamily="34" charset="-122"/>
              </a:rPr>
              <a:t>工程技术奖（发明类）前三完成人</a:t>
            </a:r>
            <a:r>
              <a:rPr lang="zh-CN" altLang="en-US" sz="2400" b="0">
                <a:latin typeface="微软雅黑" panose="020B0503020204020204" pitchFamily="34" charset="-122"/>
                <a:ea typeface="微软雅黑" panose="020B0503020204020204" pitchFamily="34" charset="-122"/>
                <a:cs typeface="微软雅黑" panose="020B0503020204020204" pitchFamily="34" charset="-122"/>
              </a:rPr>
              <a:t>是否为授权发明专利的发明人。</a:t>
            </a:r>
            <a:endParaRPr lang="zh-CN" altLang="en-US" sz="2400" b="0">
              <a:latin typeface="微软雅黑" panose="020B0503020204020204" pitchFamily="34" charset="-122"/>
              <a:ea typeface="微软雅黑" panose="020B0503020204020204" pitchFamily="34" charset="-122"/>
              <a:cs typeface="微软雅黑" panose="020B0503020204020204" pitchFamily="34" charset="-122"/>
            </a:endParaRPr>
          </a:p>
          <a:p>
            <a:pPr marL="0" indent="355600" algn="just" defTabSz="266700">
              <a:lnSpc>
                <a:spcPct val="120000"/>
              </a:lnSpc>
              <a:spcBef>
                <a:spcPts val="0"/>
              </a:spcBef>
              <a:spcAft>
                <a:spcPts val="0"/>
              </a:spcAft>
            </a:pPr>
            <a:r>
              <a:rPr lang="en-US" altLang="zh-CN" sz="2400" b="0">
                <a:latin typeface="微软雅黑" panose="020B0503020204020204" pitchFamily="34" charset="-122"/>
                <a:ea typeface="微软雅黑" panose="020B0503020204020204" pitchFamily="34" charset="-122"/>
                <a:cs typeface="微软雅黑" panose="020B0503020204020204" pitchFamily="34" charset="-122"/>
              </a:rPr>
              <a:t>8. </a:t>
            </a:r>
            <a:r>
              <a:rPr lang="zh-CN" altLang="en-US" sz="2400" b="0">
                <a:latin typeface="微软雅黑" panose="020B0503020204020204" pitchFamily="34" charset="-122"/>
                <a:ea typeface="微软雅黑" panose="020B0503020204020204" pitchFamily="34" charset="-122"/>
                <a:cs typeface="微软雅黑" panose="020B0503020204020204" pitchFamily="34" charset="-122"/>
              </a:rPr>
              <a:t>必备附件是否提交</a:t>
            </a:r>
            <a:r>
              <a:rPr lang="zh-CN" altLang="en-US" sz="2400" b="0">
                <a:latin typeface="微软雅黑" panose="020B0503020204020204" pitchFamily="34" charset="-122"/>
                <a:ea typeface="微软雅黑" panose="020B0503020204020204" pitchFamily="34" charset="-122"/>
                <a:cs typeface="微软雅黑" panose="020B0503020204020204" pitchFamily="34" charset="-122"/>
              </a:rPr>
              <a:t>且完整。</a:t>
            </a:r>
            <a:endParaRPr lang="zh-CN" altLang="en-US" sz="2400" b="0">
              <a:latin typeface="微软雅黑" panose="020B0503020204020204" pitchFamily="34" charset="-122"/>
              <a:ea typeface="微软雅黑" panose="020B0503020204020204" pitchFamily="34" charset="-122"/>
              <a:cs typeface="微软雅黑" panose="020B0503020204020204" pitchFamily="34" charset="-122"/>
            </a:endParaRPr>
          </a:p>
          <a:p>
            <a:pPr marL="0" indent="355600" algn="just" defTabSz="266700">
              <a:lnSpc>
                <a:spcPct val="120000"/>
              </a:lnSpc>
              <a:spcBef>
                <a:spcPts val="0"/>
              </a:spcBef>
              <a:spcAft>
                <a:spcPts val="0"/>
              </a:spcAft>
            </a:pPr>
            <a:r>
              <a:rPr lang="en-US" altLang="zh-CN" sz="2400" b="0">
                <a:latin typeface="微软雅黑" panose="020B0503020204020204" pitchFamily="34" charset="-122"/>
                <a:ea typeface="微软雅黑" panose="020B0503020204020204" pitchFamily="34" charset="-122"/>
                <a:cs typeface="微软雅黑" panose="020B0503020204020204" pitchFamily="34" charset="-122"/>
              </a:rPr>
              <a:t>9. </a:t>
            </a:r>
            <a:r>
              <a:rPr lang="zh-CN" altLang="en-US" sz="2400" b="0">
                <a:latin typeface="微软雅黑" panose="020B0503020204020204" pitchFamily="34" charset="-122"/>
                <a:ea typeface="微软雅黑" panose="020B0503020204020204" pitchFamily="34" charset="-122"/>
                <a:cs typeface="微软雅黑" panose="020B0503020204020204" pitchFamily="34" charset="-122"/>
              </a:rPr>
              <a:t>是否</a:t>
            </a:r>
            <a:r>
              <a:rPr lang="zh-CN" altLang="en-US" sz="2400" b="0">
                <a:latin typeface="微软雅黑" panose="020B0503020204020204" pitchFamily="34" charset="-122"/>
                <a:ea typeface="微软雅黑" panose="020B0503020204020204" pitchFamily="34" charset="-122"/>
                <a:cs typeface="微软雅黑" panose="020B0503020204020204" pitchFamily="34" charset="-122"/>
              </a:rPr>
              <a:t>符合其他教育部科学研究优秀成果奖（自然科学和工程技术）有关规定以及当年提名工作通知要求。</a:t>
            </a:r>
            <a:endParaRPr lang="zh-CN" altLang="en-US" sz="2400" b="0">
              <a:latin typeface="微软雅黑" panose="020B0503020204020204" pitchFamily="34" charset="-122"/>
              <a:ea typeface="微软雅黑" panose="020B0503020204020204" pitchFamily="34" charset="-122"/>
              <a:cs typeface="微软雅黑" panose="020B0503020204020204" pitchFamily="34" charset="-122"/>
            </a:endParaRPr>
          </a:p>
        </p:txBody>
      </p:sp>
    </p:spTree>
    <p:custDataLst>
      <p:tags r:id="rId2"/>
    </p:custData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80" name="AutoShape 2" descr="data:image/jpeg;base64,/9j/4AAQSkZJRgABAQEASABIAAD/2wBDAAgGBgcGBQgHBwcJCQgKDBQNDAsLDBkSEw8UHRofHh0aHBwgJC4nICIsIxwcKDcpLDAxNDQ0Hyc5PTgyPC4zNDL/2wBDAQkJCQwLDBgNDRgyIRwhMjIyMjIyMjIyMjIyMjIyMjIyMjIyMjIyMjIyMjIyMjIyMjIyMjIyMjIyMjIyMjIyMjL/wAARCAE0AfQDAREAAhEBAxEB/8QAHAABAAICAwEAAAAAAAAAAAAAAAYHBAUBAwgC/8QAShAAAQQBAgMFBQUGAwYEBQUAAQACAwQFBhESITEHE0FRYRQicYGhMlKRscEVI0JictEzQ4IWJDSSouFTY3PwFzZ0svElJmSDk//EABsBAQACAwEBAAAAAAAAAAAAAAADBAIFBgEH/8QAOhEAAgICAAQDBQYFBAIDAQAAAAECAwQRBRIhMUFRYRMiMnGBBhSRobHBI0LR4fAkMzRSFUNicvGS/9oADAMBAAIRAxEAPwC9kAQBAEAQBAEAQBAEAQBAEAQBAEAQBAEAQBAEAQBAEAQBAEAQBAEAQBAEAQBAEAQBAEAQBAEAQBAEAQBAEAQBAEAQBAEAQBAEAQBAEAQBAEAQBAEAQBAEAQBAEAQBAEAQBAEAQBAEAQBAEAQBAEAQBAEAQDYnoCgOdj5H8EBx0QBAEAQBAEAQBAEAQBAEAQBAEAQBAEAQBAEAQBAEAQBAEAQBAEAQBAEAQBAEAQBAEAQBAEAQBAEAQBAEAQEN1D2j4nC2jRrFty9vwlokDI4z/M88h8lFK1J6RsMfh1tseeXRfn9EV9me0/VbbstYezUXMdsWRMDyP9R33+KhldPeja0cMxnFS6s1UevtXzyhkWWsveTyYyNpJ+QCw9rPzLD4fipbcUTHC5LtQslrhUa+I+N2JsYP5FSxlcULquGx8fwLFxMmZfD/APq9elFJty9mlc4fMEcvxU8ebxNPcqU/4Tf1NksiEIAgCAIAgCA1+RwmMyzdr9KKfltxOGxHzHNYuKl3Jqr7avgloh+T7KqMpdLiMjboS+DTIXs/PcfiopULwejY1cXmulsVJfgQ3Jx680W7vH37TqoPKZj+9iPxB6fNRP2kDZVPBzOiit/gzYYbthuxPbHmKTLDOhlr+68f6ehWUch/zEF/BYPrU9fMs7C6hxeoavf4202UD7bDyez+pvUKxGakuhpL8eyiXLYtG0WRAEAQBAEAQBAEAQBAEAQBAEAQBAEAQBAEAQBAEAQBAEAQBAEAQBAEAQBAEAQBAEAQBAEAQBAEAQFe9qOrpcLRjxdCXu7ltpdJI0844+nLyJ/QqC6fKtI2vDMRWy9pPsv1KfhlxT8TPFPXmbeA4obDJeJrjvza5u3LlvzCrbWupv2rVNOL6eRO9IdlsuThiyGckkgrvAdHXbyke3wLj/CPTqpa6d9ZGsy+KKtuFPV+fgWvi8Hi8LCI8dRhrjxLG+8fi7qVZUVHsaO2+y17nLZsFkRBAEAQBAEAQBAEAQBAfL2NkY5j2tcxw2LXDcEeoQ9Tae0VFrvSR0wZM7gmiKCUGOZgG5gLv4meQPT03VW2vk96J0PD8z7z/Bu6tdV6/MhTZv8AZ99TIY/MuOULRJIyJh4YwefC5xOzj5jbZQ75eqfU2Tj7fcJw93/PAu3RWsINWYwuIbFegAE8QPL0c30P0VyuxTRzGdhyxp68H2JOpCkEAQBAEAQBAEAQBAEAQBAEAQBAEAQBAEAQBAEAQBAEAQBAEAQBAEAQBAEAQBAEAQBAEAQBAEBROu8oaPaXdsy1ILToWMZDHYBcwe4NiR49TyVOyWps6bBq58SMU9b8vmaUWbM2pcZcz1FteB07HO/3UQtcziHgANwsN+8nJFnkiqZRpe3p+O+p6PDmuaHMILSNwR0IV85A5QBAEAQBAEAQBAEAQBAEAQEf1xJBFonLGcjhMBaAfFx6fXZR2/A9lzAUnkw5fMojTpvjJtbjmUnTkdbYj4P+vkqUN76HVZSr5Pf3r03+xIMVlbmF7SqslrHx46aR7YLUEI2Y8O5cQHQb7g8uSkUnGztopXUwuw2oy5kuqb9C9+nJXTlggCAIAgCAIAgCAIAgCAIAgCAIAgCAIAgCAIAgCAIAgCAIAgCAIAgCAIAgCAIAgCAIAgCAIAgKj7UsbNi9RUNTQQMljPCx4eN2iRv2dx5H9FWuWpKSN9wuxWVSob//AAiclG5l8HNqLP5mVsT5SyuxwMj5n+PC3cBrR5qJptc0mbCM4VWqimHXx8NI2Wku0m/gImUrrDdoN5NG+0kY8mnxHoV7C5x6PqiPM4XC988OkvyLWw+tcBm2tFXIRslP+TOeB/4Hr8lZjZGXZmhuwMin4o9PNdiQdQD4HoVIUwgCAxb+RpYyuZ71qKvEP4pHbfh5rxyUerJKqp2y5a1tkAy/atEJTWwNF9qU8hJKCAT6NHM/RVpZK3qKN5j8ClrnyJaX+ePY1wd2m5kd43v6sbug9yEfgeax/jyLGuEUdHpv6sx7U3aTgWGeeS3JE3mXe7M0fHxXjd0erJIR4VkPljpP6oycT2uzsc2PL0WSN8Za54XD/SeS9jlP+ZEeRwCLW6Za9H/UsHE6pwubYDSvxOeesTzwPH+kqzGyMuzNFkYORQ9WR/dG42O2+xWZUGx8igNXltRYnCQmTIXooiByZxcTz8GjmsJTjHuyxRi3XvVcd/p+JTmrdY2NZX4aFfhqUBIOBsz+Hjd4OefD08lUssdj0jpsLAjhwdkusv8AOx0YzAUrE93TuUqup5qNrn15xIS17gOLgcOmxHQheRin7j7nt2TOKjkVvcH3X7mFpatc1DqzE1pHul7hzSXOO/BEw8XXyHT5ryvcpJGeZKFFE5Lpv9Weiz13WwONCAIAgCAIAgCAIAgCAIAgCAIAgCAIAgCAIAgCAIAgCAIAgCAIAgCAIAgCAIAgCAIAgCAIAgCAxcjjquWx81G7EJa8zeFzT+Y9V40mtMzrslXJTi+qKR1tpPM4SvWh2faw9QPEErG82BzuI8Y8D69FTsrlFa8Dp8DLpubfab7/ANjV6gkgy2o61TG92yp3cEFYMADRu0bk+vETusJ+9LSLOMnVS52d+rZ1ZDGQT6j/AGPhYXSGOTuGvc7nM8facfADcH4BeSW5csSSq1xp9tc/X5LyO/C3tRwyWG4vJWI4qrC+Z/fHu2NHLc78tvLzSLn4M8vqxpJO2Kbfbp1NjD2kasZGSLrZGt23c+u07b9NzsslfYRvhGG38OvqfFntB1XYi3dkXRMduAYoms3+B2XjvsfiSV8Jw4v4d/NmmiybpMpFcyjX5JrTu+OeU+/6b+HyUfN12+pddCVbhT7vyN/X11bpnu8Lh8bQJ6GGAvf+JUiua+FaKUuFwn1vslL5vSMu5VyGQ0gNSXc/YnnmnbCyGN5a2Ml2xB9fgvWpOHO2R1zqryvutdSSSb359P0JtLRdZnGP0zcswWK/CLVsTudFHy+zwncOefIdPFT630gzTRtUI+1y4pp9lpbfrvwRCMnqHIYjJ2cdncLi7sjCQXvrBjng9HBzfMeKglZKLcZJM3VGFVfWrceyUV8969NMhBPvlwG3Plt4KubjXQ3rpM3iW0XNytmKrdYHwzRzO4dt9juN+RB6hS+9HXXuUOXHu5lyJuPdaRsKcmXu6kkwGWy95srnOhbI2w4hkgG4JHi0/qso8zlyyZWtjTChZFMFrv28P6mirY+K1i8vZmlcLFMMe1/FuJN3cJafzBWKjtNvwLVljhZXGK6S3+mxcyMNrTNGpI1rrleeQCTh2IhIGzSfHnvsjluCXiYwplC+U18LS/EzatPPawy8NihWk72OKOI2N+FreBobxF3/ALKySlN7RXsnRiVuM3023r5vZcGjtG1dKUnbOE12YDvp9tv9LfIfmrldagjms3OnlS8orsiTKQohAEAQBAEAQBAEAQBAEAQBAEAQBAEAQBAEAQBAEAQBAEAQBAEAQBAEAQBAEAQBAEAQBAEAQBAEBw4BzS1wBBGxB6FB2Ihl+zfA5OX2ivE+hZ34hJVOw38+Hp+SilTF9TY0cUvqXK3zL1/qRhvZlncPl48njshVtSRvL9pgYy7ffcHqOe5UPsJRe0zY/wDlqLa3XZFrfl1Ifdq5PS1S/jLTK4jyDWtc2Odry3hdxA8unlzUMlKCafibWqVWVKNsd+76Nd0a728HANxoj4XCyZy8fxAt4QD8PD4lYOXu8paVL9t7XfhozNRZGtkZqJpju68VOOIQ7bd24D3vxPPfxXtkk9aMMOmdcZc/dtvf6GnAUZeN1pS9Bi9UY+7ak7uCKTd7tt9hsR0WdclGabKufTK7GnXBbbRLdXZHTOUqyx4We0bUzw98FWE93K8dC4HofUKa2VclqPc1fDqMymSeQlyrxb6r+3zNdgxLdz9aLG1rEFOVjnR1Z7j2NmkaPf2e3xWMPeklHsWcvlrolK1pyXiop6T7dD71+/Fv9kbXpz1MkxzhZinLnP4dhseIkhw67EJe49NLTMeERuXM5SUoeDWv08GQjluq+zdNGZbyk9qrRrO4RDSYWxNHmTxEn1JWbk2kvIrQx4wlOa7y7mfiMVezk13KSWjHDXPeW7PF77Q7fcgePLdZxi5bkVsm6vHUaVHbfRLw6fobKLHaIhYWzajyMzCQXMircAdss1GpeJUlbxCXWNST9WbCrlezjFkPixd27IOjp28X0J2+iyUqY+BXso4nb0c1FehvanajBaswY7DafmfJI7gij7xrB+AB2CkV6b1FFGzg8oRdl1iLGjLzE0yBok2HEGncA+hVk0j1vofSHgQBAEAQBAEAQBAEAQBAEAQBAEAQBAEAQBAEAQBAEAQBAEAQBAEAQBAEAQBAEAQBAEAQBAEAQBAR3VlDPWqHe6fyT61qMHeDZvDKPLcjkfoo7FJr3WXMOyiM9Xx2n+RS1vVuqmTvgtZe/HKwlr2F3CWnyIVN2T7NnUV4WK0pRgmjWz5fJ29/aMjblB8HzOI/NYOTfiWoUVQ+GKX0RidTv4rEnR9BeGaO6tD7RZih42s7x4ZxP6N3O259ES6nspcsXLvoluV0jY0pVbZykFC3E9/C0NsPa5x9AFLKp1rctM1uPxCObLkpbi/kjVywYjIQl2PMtO0Ofs1h/GyT+h/LY+h6+ajajL4ejLsJZFT1bqUfNdGvmv3RucZrmTG6alxcVGCK2R3bLbGBpDTyJcOpcFJG/lhy66lS/hCuyVdKTce7X9PQ2OV1Rg6WPwcOEMks+Lma8OdGWh7dvf5nzKynbBKKh4FfH4dlWWXSyeisXnv5fgaO5moMvk581mWe0OJ4a1Frtm7DpxHwaPxJUbsUnzS/Av14k6Klj4715y/ovP8AJHZhqLdZ5E0pLVLGuA4ooYaoHEB1AI6kepXsF7V67EWVZ/4+v2ii5+bb7Gq1PhI9P5uTGx2TY7tjS55bw8yN9tljZDklyljByXlUq1rWzv01VF6rlqkeKkvWXVuON7ZeAQ7Hm4jfn4LKtbTWtkObP2cq5ufKt9encxMFp61qKaWvRmriyxvEIpX8JePHY9OS8hBz6LuZZeVDGSlYnp+KO69ofUtDcy4iw5o/iiAkH0WTqmvAghxLFs7TX16Fp9n+jW6eo+3XWA5Kw3nv/kt+6PXz/BWqauVbfc5zimf94nyQ+Ffn6/0JqpzVBAEAQBAEAQBAEAQBAEAQBAEAQBAEAQBAEAQBAEAQBAEAQBAEAQBAEAQBAEAQBAEAQBAEAQBAEAQBAaXK6SwWbtttZDHxzTgcPHuWkj126rCVcZPbRapzb6Y8tctIrDtDj07hntxGIxldlzYOnm3LjGPBo3PUqrdyR92KOg4U8m7+LbN68F5kACrG9R9hDJGVRo2MjZFeqzvJi1zgwHmdhudvXYL1RcnpHllsao80+iNnnNQ2s9BjmWt+OpB3JO/2zv8Aa+O2wPwXs7HNLfgRYmFDGlNw/mezd6J0vWyhsXcu6OHHCJzGOkeGlzz4jc+HVZ01qXWXYqcVz508tdHWe99t9P7mnuYuKpQvuZPHYEN1kMc0Z3a8FrjuPoopR0n8zYU3yssgmtbi3p+HVHEWOimxVCw+ZkLJbb4ZZnDkwbNIJ29N15ypxTMpXSjbOCW2oppefcmWqMHhX6PrDA2qszqbi9/DK3jlBHvE+JPIHZWbYQ9muR9jR8Py8lZkvvUWub0el5IgWIvHGZmnda1zjBK1/C3q70+fRVoS5ZJm+yqfbUyrfitH1n33Zc7clyLeC3JJxyM3+ySNwPkNgvZ75nzdyPEjXGiMavhXYyNKCF+dbFPDemjljewx0XESO5eh6eazq+LqV+Icyp5otJpr4u3/AOmsrW7GKybLVRz4Z68m7N+rdj0P5FYpuL2iayuN1bhPqmj0BpzUtHUWOhngmjbZLAZa/EOJjvHl12WyhYprZwmZh2Y1jjJdPBm6WZUCAIAgCAIAgCAIAgCAIAgCAIAgCAIAgCAIAgCAIAgCAIAgCAIAgCAIAgCA1WS1LhcPO2DIZKvXlcNwx7ue3nsFi5xj3ZPXjXWrcItoyqOUoZOPvKNyCy3xMTw7ZeqSfYwsqnW9TWjLXpGEAQBAEAQBAEAQBAEB027DalOey/7MMbpD8huvG9LZlCLnJRXieY7tybI3p7s7i6WeQyOJ8yVrG9vbO/qrVcFCPZHUOqxJkfQQzRttPZRmFzEeRcwvdA15jb4F5aQN/TmsoS5ZcxBl0PIpdSet6/DZzDgszdYbMWMtyMdu7jbCdjv5LHkk+uiR5ePW+WU0vqYk1ees7gsQyROH8MjS381i013LVc4zW4vfyMl1wnExUWN2aJnTPd95xAA/AD6rzm93lPI1fxna/LS/X8z7gvmPF2aD2ccUrmyM82SN8R8QSCvVLo4ns6FK2NqfVbXzT/v1RgkDryWBMzNo0MlJLHYp0bExjeHtLIXOG4O/kpIxl3SKl91CThZNLfqdmprLruftXH15a7rDhI6KVpBa4gbjn4brKx7k2Q4UFXjxrTT102jnSsjIdRVnyXLVRg4t5qreJ45HoNjy+S9qepdyPiEXLHklFS9H2NTac11uZzZHyNMjiHvGznDfqfUrF9yaO1FbWuhKtCacr6jOQj9pmqXq4ZLXsRO+zzIO4+Oynpgp78zU8Uy5Y3K9Jxe00ye4DUWVxebZpvU+zrDx/ul0fZnHkT5/+yrEJyi+SZpMrFptqeTi9l3XkThTmoCAIAgCAIAgCAIAgCAIAgCAIAgCAIAgCAIAgCAIAgCAIAgCAIAgCAIB480B5q1lDag1jlWXHF03tDncRPVp5t+WxC19m+Z7OywnF48HHto1VS5ZoWG2Kk8kEzTu18bi0hYptdUWJQjNcsltFzaD7RRmnsxeXLI8geUUw5Nm9D5O/NW6rt+7Luc7xDhrqXtKvh8fQsRTmnCAIAgCAIAgCAIAgMHNQOtYLIQM+1JXkaPjwlYyW4sloko2xk/NHmMchseoWsO/R9BeGaPsIZonPZjgq2Wzs1m3G2SKmwPbG4bgvJ5b/DYqfHgpS2/A0/G8udFKjB6cv0LD1brWDSr60JqPsTTNLmtD+FrQDsrNtyr6Gh4dwuWbuXNpIxMHrrC6nlbSuVmwWH8mx2A17H+gPn6LGF8LOjJsrhOThr2lb2vNdGja2tE6ctkukxMDXHxi3Z+RWborfgV6+LZtfax/Xr+pg/8Aw200HcXs0+3l37tlh92r8ix/5/O1rmX4I0+YtaN0dN3MGJht32/wfa4P6nO32+Cwm6anpLqXMavifEY807HGHn239EYuO7VppsjXrzYyCKs+QMJjkO7QTtuB0WMcpt6aJL/s7CNcpxm20t9UTLVuCqZzBWmTxt7+KNz4ZdveY4Dfr5HborNsFKL2aPh2XPGvi4vo+6KZ0fY9lzL7QysWNfFXeWyyx8Ycdvs7HzVCp6e96Ow4lHnp5HBzTa6b19SPyPdJI57ju5xLifMlYFzSS0iw+x8E5vIkdBWG/wDzhWcX4mc99oP9qHz/AGJf2hVopaOJlJDbDMlC2F46jc8x9FPcui+ZqeFzanNeHK9kyPU/FTGsOEAQBAEAQBAEAQBAEAQBAEAQBAEAQBAEAQBAEAQBAEAQBAEAQBAEAQBAUB2nQ2hra7PNVkiicGCN5aeF4DQN91Su3zs6vhbj92jFPqQ3ceY/FQmzN9pXT+SzuZrsoRvDY5GvfY22bEAd9yfP06rOEXJrRVy8iumpub7+Hmek1sDiwgCAIDVy6hxcOdiwslprb8reJsex29Bv039FhzxUuXxLCxbXU7kvdRtFmVwgCAIAgCA88a4wTsDqizC1pFeY99AfDhcenyO4WuthyyO24dkq+hPxXRkeCjNgj7C8M0SvQOpYtOZ1zrRIp2Wd3K4fwc9w5S02KEuvia7iuFLKo1D4l1X9C0NU6Yp60xsE9W1GJ4wTBOw8THA+B28PyVu2tWroc5gZ9mBY4zj0fdeJU2Y0nnMBvLcqOELCP94jPEz05+CozqnDujrsXiONle7XLr5PuWNp/Xtetgahz0z2yOG0dhsZcJQOR3I6OHQj5q1XelFc5zmbwic75fdV08Vvt/Z+B3ZjX9SxjpINOyPtZGQEMDYyO7aBuXnfyC9nemtQ7mOLwayFillrlgvXv6fUqWnSvZq+IKsUlm1KS7bfmfEkkqjGLm9I6+26rHr5pvUUWPpXszkqW4b+aewuiIeytGdxxDpxH9ArdWNp7kcxxHjynB1Y/j3b/ZG61/qmDC4ealFKHZC0wsawHmxp5Fx8uXRS32KMdLuyhwjAnkXKyS92PX5+hWGKlkx2kcpbhtUHGy4VX1pW7y8P3m/j9FUj7sGzpchK3KhBxfu9drt8mRkqIvMtzshxzosbfyLhsJ5BEw+jev1P0V3Gj0bOU49cnZGry6nPaxdkp/sJ7d+GOy6YgeJbsvch60Y8FrU/aJ+K0S+DVuAsxsezL0gXtDuF0wBG/gd1MrIvxNXLCyItpwf4Gzgt1rQ3r2Iph5xvDvyWSafYglCUfiWjuXpiEAQBAEAQBAEAQBAEAQBAEAQBAEAQBAEAQBAEAQBAEAQBAEAQBAEB8SsifE4TNY6MDciQAt+e6P1PU2n0ITkNSaAoWHxSsoSyt+0Iaok5/EDb6qGU60bOvFz5ra2l6vRzR7TNIsDa8T5KsYOwHs3C0fgiuh4CzhWW/efX6kzrWYLlaOxWlZLDIOJj2HcOClTT6o1soyhJxktM7V6YhARzU2s8XpmB4mlE1zb3KzD7xP8AN90fFR2Wxh37l3EwLcl9FqPmUPkMvcyWZlyk0pFqSTvOJvLhI6bfDkqDk29nY1UQrqVUV0L80bqAaj07BbeR7Sz93YA8Hjx+fX5q/VPnjs47Pxfu17gu3dfI36kKQQBAEAQEV17pkajwLjC0e3VQZID97zb8/wA9lFbXzx9TY8NzPu13X4X3/qUDsQdiNiPArXnaJnIK8M0fQKGSJDpe3QhsSxZDJZDHsLd45qkhAB8i3x381nW1vq9FPNhbKKdUIyfk1+5K69nRHeiTI53KZLY7hlnjLD8QOqmTq8W2ayceJa1VVGHy1szbOd0QInspWvZ45Du+D2MyQuPmWHofUEFeudWuhFDF4ltOxba8ebT/ABX77PihfwMdOWw63IzGBwZMKGNdCx5P8L37l23puEjKGt76eiMrqspzUeXc+65p7fzS6L6nP7R7Opn7V6c7JA0+9VikY4Dx5gpzUeCPPZcXivekmvVpmlzWT0qzGTHDXswbp2EbX2JA0c+ZO5WE5V691vZcxqc52L28Y8vj0WyGQtffusbLMQZHAPmkJdwjfbicfIKBJtm2m1XB6XbwNtqi0Gy18Qw0Zo8c3umWqrNu+32O5Kksf8vkU8KG07ntOfXT8DVYzG2cvkoKFRnFNM4NHkB4k+g6rCMXJ6RNfdCmt2T7I9GYfFw4bEVsfX/w4GBu/wB4+J+ZWzjFRWkcFkXSusdkvEiPavi33tLMuRt3dSl43bfccNj+iiyI7jvyNjwa5QvcH/MvzKPOypHVNnMU0sDw6CV8b9+RY4tP4heojklJaktk5xetNYacbHLfhs3Me7b/AIlhII/lkHT6qeNk49+xqbsLEvbUGlL0/oXJhstWzmJr5KmSYZ27gO6tPiD6gq1GSkto526qVNjrl3RnLIiCAIAgCAIAgCAIAgCAIAgCAIAgCAIAgCAIAgCAIAgCAIAgOqxYgqwOmsTRxRNG7nyODQPmV43ruexi5PUVtkBz3a1iqHHDiYjfnHLvPsxA/HqfkoZXpdjbY/CLZ9bHyr8ysM7rHN6hcRduOEBPKCL3Ix8h1+aryslLubzHwqaPgXXz8TRAbKMtmXj8dcylttWjWksTu6MYN/x8h6lEm3pGNlsKo803pHoLRGBsac0zDRtSB85e6R4ad2sJ/hCv1wcY6Zx+fkRyL3OPYkSkKZANYa0uMsyYPTUMlrIfZmlhZx9z6D+b18FXstfww7m4wcCDirsl6j4b8f7EDZ2datu8ViWltI88TjPO0PcfXmoFTY+ujcviuHD3VL8ER/J4XJYWfucjTlrvPTjHJ3wPQqOUZR7l6m+q5brlsmHZPkbFfUz6DQXQWonOePulo3Dv0+alx5NS0azjdMZUKx90/wBS61eOTBIA3J2CAw58pVrZSpjpX8M9pr3Qg9HcO24+PNeNpPRJGqUoOa7I1c2rsdHjczba7c4p7o5oyeZcOm3of0WHtFpvyJ44djnCH/c2jcpUJotMzRJdbxQM8XDh4ifgAs+ZdCD2U/e6du5mA+XgvSM826qrsqasysEYAY2y/YDw3O/6rW2LUmjusKbnjwk/I1IKwLiZ9ArwyTOUMtmTTFd84jtPMcb+Xegb92fA7eI80Wt9TyxzUdw6vy8ztyOMtYqcRWo9g4cUcjTuyRvg5rvEL2UHF9TynIhdHcH8/NfM2+lbNqzehwzobN3HTS95NShcBxkDrvy5Dl4josq22+XuipnxhCDvTUZpaTZnuxN6xj4KeEkrubkJZZDTjcO/ja08myO35geXn5rPketR8SBZNUbHZkJ+4ktvt18UjUUdKZa/NTZ3AgjuPeyKWd3Cwlu+4+hWCqk9epau4hRWpPe3HW0vUy25OtpyiI8VO52SnjkrZBssYdGBvt7hWXMoL3e/iQOmeVPdy9xNOOu/1IwxjnubGxpc5xDWgeJPgojYSlrqy+NEaOh01QE84D8lO0d6/wC4OvAP18ythVUoLficTxLiEsqfLH4V2/qSxTGsOueGKzBJBMwPikaWPa7oQeoRrfQ9jJxaku6PP+tNG2tL33Oax0mNkd+5m234f5XeRH1VCytwfodhg50MmGn8S7o12Nx7OET2HPhb/BZMHfwfB4HMLyMTO6175Y9fTen9CwtLsfB/w1NkkLvtyYa82SJ/9VeQ/kp4en5GnympfE+v/wAlp/8A9IsjHU6tGm2KpWFeJxL+7DOHZx5nl4KwkkuhprJynLcnsy16YGizescFp93d37zBN/4MY43/AIDp81hKyMe5aowr7+sI9PMaf1fh9Td43HWHGWMbuikZwvA89vEJCyMuwyMO7H17RdDerMqhAEAQBAEAQBAEAQBAEAQBAEAQBAEAQBAEAQBAEBrs7+1RhrBwvc+3gbxiYbtPmPj5brGW9e73JqPZe0Xtfh9Dz7qKzqW9ec3Oi66Zp5RyMIa34AcvwVKbm37x1mNHHhH+DrRpXwTRNDpIpGA9C5pG6w0Wk0+zOa8EtqxHBBG6SWRwaxjRuXE9Anfseykox5pdixanZxQw9dl3VuYhqxkb+zxO94+m/j8gp1So9Zs08+J2WvkxYbfmTLSmpNGNnbicGBWkedmh8RYZT/Uep+KlrnX8MTXZmLma9rd1Xz7fQmqmNWVj2i67tY667C4mTupWtHtE4+00kfZb5cupVa61p8qN9wvh0LI+2tW14IkHZoyAaKqSxMaJZHPMzx9p7+I8yfFZ0a5EynxZy+9ST7LWvkS5TGtMe7Rq5Gs6tcrxzwO6skbuF40mtMzrsnXLmg9MwsRpvD4J8j8bRjgfJyc8bkkeW58FjGEY9kTX5d96StlvRtVmViJ6nz9etJbwd/8A3cXajzTsb7Ne7YgtJ8HA7bfFRzlr3WXsaiUkrYddNbRTWR1llMpFiX2JD7ZjSTHZB953MEb+o26+KqOxvW/A6GrDrrc1HtLwNVNkrc8tyR0zh7Y/jna07B54uLmPisW2Wo1wSitduxsqOq8pSyNa8Ju8nq1jWr8Y3EbdtgQPPmvVNp7I54lU4OGtJvb9S19Gaspuo43Eskfbudw6xdnJ92Lq5xc49TzA2VmuxaUTQZ2HPmna+i3pLz8Cnsxe/aWau3fCed7x8CeX02VOT22zp8eHs6ow8kj5sULNWvBYliPcTt4o5RzY7zG/mPELxxa6mcLYzbin1Xh4mOCvCY+gV4ZbOd9vFDLZJ9M529x18EWUbVOxKGsjvs4o4yfEHqPkpa5vpHwNdm41enkLakl/L3ZmZ7OXtP3bmGoQ4yl0ZLNj2HieCN9uJxJHwWU5uDcVpfIixcavJhG+xyl5KX9ERGCzNVmE1eWSGUb7PY4tcN/UKBNrqjaTjGceWS2j6kvW5a0VeSzK6GIl0cZedmk9SB4L3b1o8VcFJySW2ZlbCSWqRtsvY9kTR74lsBj2f6TzPy3Xqhtb2QTylGXI4vfoun4ndpBsTtZ4lkuzo/am9eh8vrssqvjWyLPb+6z130ejFsjhAgCA654IrML4Z4mSxPGzmPbuCPUFeaPYycXuL0yIzdmuHbaNrG2L2LlJ3Pss2zfwO6j9jHe10NguJ3OPLYlJeqNzitOw453eTTe2TD7Ms1eJrx/qa0ErKMEitbkOzolpfN/1NysyuRTtC1C7T+mJHV5Cy5aPcwkdW79XD4BRXT5Yl/huN7e5KXZdWee3Oc95c5xc4ncknck+qpHXaS7Ew7LxMdeU+6JAEchf/Tw/32UtPxmu4rr7s9+hf6unJhAEAQBAEAQBAEAQBAEAQBAEAQBAEAQBAEAQBAEAQAjfqN0BTPatqiDIWIsJTc18dV/HPIOYMm2waPhud/VVL5p+6jo+EYkq07pePb5eZCdP28hQzdafFQia8CREwx8fMjbooYNqW0bXIhXOpq16j4+Bt9YYTM451W9nrzJ79ziJh4+J8bRt18AOe2wWVkZLTl3IMG+mzcKI6ivE7uz7TlnN6ir2A0tp05GyzSeo5ho9SUqg5S35HnEsqNNLj4yXQvm2+WOnPJC0OmbG5zGnxcASPqrz7dDkYJOST7HmK5asXrs1q28vsSvLpHHxd4rWNtvqd9XCMIqMOyLa7H8kJcTexrj70EolaP5Xcj9R9VbxpdGjnOO06sjYvFa/AslWTRBAfMkjImF8j2sYOrnHYD5ps9SbekaebV2na8ndy5mm1/l3gP5KN2wXiWo4GVJbVb/AqrtKo8Xd5LGZAXMPJIXGNkvG2vKeu3kHfmoLV4xfQ3XDpOO67I8s16d1/Y1mmuzjNagjZZe1tKm7mJZgd3D+VvU/FYwqlLqSZPEaqOi6sntbscwkcYFm9emf4lpawfhsVMsePia2XGbm/dSRr8r2Nxd05+IyTxIOkVkAg/6h0/BYyx/Jk9PGmnq2PT0IRFpnP1JMjXnjlpQV4+K5K4kM4BzA3H2tz0AUChJbXY2jy6JKMk+Zvt/ngR8H0UZfJPBZZWxTzi9RezRSDeahZadw7x4eRa748ipN6Xusoyi5Wfxa9vwa/wATI61r5ZQ1oL3vdsA0bkk+ii7mw2orb7Fl6a7KZrMbLWdldAx3MVoj7+38x8PgFZrx99ZGiy+NqL5aFv1Jja05pjTOFtX/ANkVnNrxF5Mo43OPgNz5lTOuuC3o1cMvLyrVXztbZA9L1dJ3O9yupL9MWJ3lzKQdwMiHqB+SgrVb96bN1m2ZkNVY0XpePds+tSRaQoOiyuAtUZ5I3gTUHu42TMPXYHoUsVa96J5hzzbN1ZCaT7S7NMkFzs6wmoMTBkcMXUJJ4hKxu5dGdx0I8PkpHRGa3HoUq+L5GPY67veS6epVeXxN3B5B9K/CYpm/MOHmD4hVJQcXpnR0ZFd8Oet7Qx1uhX4238aLjDzaWzOic0/EdQvYtLutnl0LJa9nPl+mzodc4Mg23VibW7t4fGxhJDCDuOZ5leb67R7ybhyTe9no3T+agz+ErZGAj94332+LHj7QPzWxhJSjtHDZWPLHtdcvAh/apnsjiatCtQsvriyXmR8Z2cQNthv4DmocibikkbTguNVdKUrFvWtFT1czkqV1lyvesNna7iDjITv8dzzCqKTT2mdHZj1TjySitHo3C5EZbCUsgBw+0QteR5E9frutlF80Uzhsir2Nsq/JmcsiEIAgKS7XcibOp4KId7lSAEj+Z3M/TZU8iW5aOn4NVy0Ofm/0K9KgRtybdleQrUdYhthzW+0QOhje47AO3BA+e2ymoaUupq+LVynj7j4PZfKunKhAEAQBAEAQBAEAQBAEAQBAEAQBAEAQBAEAQBAEAQEV7Qs7JgdJzy13Flmw4QROHVpPUj4DdRWy5Y9C9w7HV96Uuy6nn6CCa3ZjghY6WaV4axo5lxKpa30OvlJQTlLoi7sNh8V2b6cfk8k5j77m/vHjm4uPSNn/AL9VbjGNUdvucxffbxC5V1/D/nVlRZzN2dQZmXIXSd3nZrG9I2Do0fAKrOTk9s6PHx40VquBfOjJ8HJp6GPAub7PHye0/bDyOfH6q7U48vunJZ0b1c3f3/zsSEdR8VIUzy9kC05O2W8mmd+23lxFat92fQKk+SPyRJezjK/szWNVrnbRWga7/n9n67KSmWplHitHtcZvxXUvK/kaeMrGxetRV4h/FI7bf4eavuSXc5GqqdsuWtbfoV7ne1qvFxQ4SsZ39O/nHC35N6n5qtPJS+E3mNwKUut716IrjLagyucmMmQuyzeTN9mN+DRyVWU5S7s6DHxKaFquOv1/E1o6eSxLRL9IaNy+UyNayaz4KDZGvklmbsHgHfYNP2vyU1VUpNPwNVxDiFFVcob3Ly/zsXt8OS2BxQQBAVp2uZeVmPrYWs2Rzpz303C0nZg+yPmefyVfIl05Ubrg9K53dLw6IrjTmmLmfyQgDHwV4x3lid7SBGwdTz6nyCrwg5PRu8nLhRDm7vwXmzV3HwOuzGq0tr8Z7sE7nh8Fg+/Qs18yiubuXD2baLZj6keayEW9yZvFAxw/wmHof6j9ArdNWlzM5ziue7JOmt+6u/qWKrBpDpt1K96s+tahZNA/7UbxuD8QvGk1pmcJyrlzQema5uldPt6YWh//AINWPs4eRP8Afcl/+x/idjdOYRu22Iojb/yG/wBl7yR8jH73f/3f4s2EUUcETYomNjjYNmsaNgB5ALIgbbe33I/rPS8OpsM+INa27CC6vJ5H7p9Co7a1Nepd4fmSxbd/yvuUK7EZNji12OthwOxHcO6/gqHLLyOw+8VP+ZfijZxaTyFrT02SgrWO9rScM8DoiHFh5h7eXMeBCyVbcdoryzq4XKuTWmuj/Zmz0Ln8lpfJlk9K27HWCBMwQuPAfB45eHj6LOqUoPr2KvEcevJhtSXMu3Vfgb3tgnZM/Dd2Q5ro5Hg+YPDss8l9UQcBi0rN+hWKqHQnozRrmO0biDH9n2Zv/dbOr4EcJnprKs35m8WZUCAIDzz2iPL9eZTc77Pa38GhULvjZ2PDVrFgRc9FGXScWuza9BpGvnK1gy2DEJ5a7W7FrTzBafEgbEqd0tR5kaqPE4SyHTJaXbZL+zztAZlIo8Rlpg2+0cMMzjsJx5H+b81JVbvozXcR4e627al7v6f2LHVg04QBAEAQBAEAQBAEAQBARnXGqX6UwsduGBk80swjYx5IHQknl6BR2T5FsuYWKsmxxb0kjJ0nqetqrDi7C3upWngmhLtzG7+x8CvYTUlswy8WWPZyP6M3qzKwQBAEAQBAEAQBAEBGtb6YOqcG2qyyyvJDKJWvkHu9NiD8lHbDnWi7gZX3azma2mQPG1NO9ncrr9/IR5TMNBENerzbHv47+B9T8goEo1dW9s2tk8jPXJCPLDxbIZqPU2Q1PkPabrwGN3EULD7kY9PX18VDObm9s2mLi140eWH1ZraVSW9dgqQAGWeRsbNzsNydlilt6RYnNQi5Psj0Ho7ScOlMY+ATd9ZmcHTybbAkdAB5BX66+RaOOzs2WVPetJdkbHUOUZhsBdyEh/woiWjzceQH4lZTlyxbIcWl3XRrXizzQSXEucdyTuT6rWM71LRy0lrg5pIIO4I8EPdbMq7kbuSmE161NYkADQ6VxdsF65N9zGqqupagtIx1iSnK8PUXP2eaSxsWBq5WzWjsXLI7wOlbxCNu+wAB5eG+6vUVpRUn3OS4vn2u6VMHqK6fMnysmjCAIAgNFqPVmN0zGz2tz3zyNJjhjG7nbePoFFZbGvuX8Lh12Y37Psu7ZBKfanasZyMXa8EWKe7gkYG8TmtPLcnx9VWjlNy69jfW/Z+EaH7NtzRZ0VSg+NskNasWOALXMjbsR6cldSRy0pWJtSb2ZXRekYQBAEAQBAEA3PmUAQDcoCme12fvNS1IN+UVUH5ucSqWS/eSOs4DHWPKXm/2K9Vc3R6O0jH3Oj8Qz/8AisP4jf8AVbKvpBHB5z3kzfqzdLMqhAOp2QHmzV9gW9YZeYHcGy8D5cv0Wuse5tnbYUeXGgvQ0nxWBZL2l7SdM4rE1mxWH2nthY0Qws5jZoGxJ5BXvbQSOUXC8myxtrXXuyj71llnJWLUEIrskldIyNp/wwTuAD6Km312jpYQcYKMnvSLS0D2kS2LFfDZt/G95EcFo9SfBr/7/irNV3hI0efw1RTtq+q/oWsrJoggCAIAgCAIAgCAIAgKX7Xs023ma2JiO7abS+Tb77vD5D81Uvlt6Ok4Nj8tbtfj+xCMHmbuCycNulYfE4OHGAeT278wR4hQxk4vaNnfjwug4zWz06x4exrx0cAR81sTiWtPR9IeBAEAQBAEAQBAEBD+060+toW53b+EyvjiPqCeY+iiueoGx4VBSyo78NsovH4u9lJhDQqTWJCekTCdvj5KkotvodTZbCtc03ol1rsyyeO01ay1+1BDJAzvPZh7x29XdAVK6Wo8zKEOK12XKqC2n4kKa5zHBzSWuB3BB2IKgNrpPoyYYPtC1NStRQiy7INe4NEM44yfQHqCpYXTT13NdkcMxZxb1y+qLQ7Q295oDIGRvC4Njdt5O4hyVq74GaHhfTMjr1/QoFa9nZo5QyRItMaPyWqJXGsGxVoztJYk+yD5DzPopK6nPsUsziFWKve6vyPrWOnYdM5eOjDYfPvA2RzntA5nfy8OS8thyPSPeH5csqp2Na66I8FGbA9A6CidFojFhxJLoy4b+ALjstjSvcRwvFZJ5k9EkUprwgCA+Jpo68L5pntjjY0uc9x2DQPEo3rqZRi5NRittlB6yzzNRahltwgiuxoii36lo8fn1Wrunzy2j6BwzDeJjqEu/dmgURsCzuzTVbWbYK9LsCd6jnH8Wf2VzGt/kZzHHuHN/wCprX/2/r/UtBXTlD5kkjhYXyvbG0dS87D6o3ruexi5PSWyLy9omm4rpquuuOx2MrYyY9/ioHkVp62bWPBM2UOfl+m+pIKOTo5KMSUrkNhv/lvB2+XVSxkpdma+2i2l6si18zKWRCEAQHDnBjS5xAaBuSTyAQJb6Ii1ftCwNvNQ4uvLNLJLJ3bZQzaPi+J5qFXwcuVGznwjJhS7ZJJLrrxJUpjWFDdpU/f64ujfcRNjj/Bv/da+97sZ2nB46w4vz2yIHoojZlz4HtL0/Fhqle2+atNDE2Nze6Lm8htyIV2F8OVJnJ5XCMl2ylDTTfmSrB6nxOohL+zbPeui+21zS1wB6HY+CljZGXY1uRh3Y2varWzbrMrGg1Jq/F6aqPdYna+1t+7rMO73Hw38h6lRzsjBdS5i4VuTL3V08zzrPK6eeSZ/2pHlzviTuqG9nZqPKkl4HEEEtmxHBBG6SWRwYxjRuXE9AiWzyUlFOT7FpYHsfa6Jk2dtva88/Zq5HL0Lv7K1DH/7GgyOM9dUr6s1vafgMDga+NixldsFp5dxta4niYB1dv47+KxuhGOtEvC8i+5ydj2v3IhpOuLWrsTCSAHWmEknyO/6KKC3JIv5kuWib9GemfFbA4wIAgCAIAgCAIAgMa/fq4ujLduzNhrxDd73eC8bSW2Z11ytkoQW2yKSdqemW15ZI7E75GAlsZhcC8+ABUXt4GxjwjKbSa/Mo6/blyOQsXZzvLPI6R3xJVJvb2dTXWq4KEeyMfZeGei+uzbUT87pzubG5tUSIXu++3b3Xfhy+SvUz5o/I5LimKqLtx7S6/1JmpjWEa1JrrDaYmbXtulltObxdzC3cgeG56BRztjDoy7jYF2QuaPbzZrsD2nYfO5aLHNr2a0sx2jdLsWud5cjyKxjdGT0S5HC7aYObaaRNlMa0IAgCAIAgMPJYqhl67a+Qqx2YmuDwyQbjfzXkop9GSVXTqfNB6Zh3cpgdK0w2earRiA92JgALvg0cysXKMES1035MvdTb8/7lWa17SG5+i/F4yB8VR5HeSycnSAcwAPAbqtbdzLSN9gcL9hL2tj2/D0IxpjTdvVGVFKq5rGtbxyyu6Mbv128T6KKEHN6RsMvKhjV88voXfpzRWI000PrRGa1tsbM3N3y8G/JXYVRgcrlZ92S9Sel5I1HaveFbSTawPvWp2t29G+8fyCwyHqGi1wWvmyebyRSConXH01pe4NaN3E7AeqHvbueldP4qLC4GnQiaB3UY4/Vx5uJ+a2cI8sUjgcq933SsfiU92oSd5raZv3II2/TdUcj4zq+CR1iJ+rIb4EqE3B6S05D7PpnFxbbcNWMf9IWzrWopHz3MlzZE5erNmsysEB8ve2ONz3uDWNG7nE7ADzQ9SbekUrrfW0uesPo0nuZjI3bcuRmI8T6eQWuuu53pdjt+FcKjjRVlnWb/Ihqrm7OV4enLS5jg5riHA7gg8wUDSa0zf2Na6ksxhj8tO1oG37vZu/zHNSu6x+Jr4cJwoParX1NLPbs2ncVixNMfOR5d+ajbb7l2FUK+kEl9DpXhno+4Zpa0olglfFI3mHMcWkfMLJPXVGE4RmuWS2i/dHXruS0rStZDc2HtO7iNi8A7B3zC2dMnKCbPnvE6a6cqcKuy/L0N6pSgEBWnaTrFsEU2ApEmZ4Asyg/YHXgHqfFVci3XuI6PgvDXJrJs7eC/cqytYlp24bMLuGWJ4ew+RB3Cpp66o6eyCnFxl2Z6H0znGaiwVfINZwPfu2Rn3XjqPgtnXPnjs+f5uK8W51fh8iidWWhc1ZlZ2ndrrLgD6Dl+i19j3Ns7TBh7PGhH0NKVgWWGMdI9rGNLnuOzWtG5J8gvTFtLqywada/2bYc5WxWMmQyLDDE3f3K467v83Hy9FZSdK34s0dk6+JWeyi/dj1fr8iOP11qeSvJA7M2Sx/UjYO+R23Ci9rPtsurh2KnzKCI+975Hue9xc9x3LnHck/FYFtJJaR8ICadlmPbd1nHM9u7akTpv9XQfmpqFuZquL28mPpeL0XLns7T07iZb91+zG8mMH2pHeDQrkpKK2zmsfHnfYoQPO2WymQ1RnX2pg6WzYeGxxMG+w8GNCoyk5vZ19VVePVyrol/mzDey1isiWva6C3Wl5g9WPaV51TM9xsh06pnpTTuZjz+AqZKPb98z32j+F45OH4q/CXNFM43JpdNsq34G0WRAEAQBAEAJAG5OwHiUBWGru1MVZ5KOAEcsjTs+24cTQfJg8fiq1l+ukTe4XCOdc9/T0/qRTC9omeq5uvPeyEtqq54bNC/bh4TyJGw5EdVFG6Se2bG/hdEqnGEdPwJ92syO/2Oi4D7j7Ue/qNiQp8j4DU8Fj/qXvyZSOyonV6GyHuhsh5o3GA1PldNSTPxszGCYAPa9gc07dCs4WSh2KuTh1ZKSsXYubQWp7epsHPYuxx+0QSmM90OEPGwI5eBV2qbnHqcvxLEhjWqMH0fmUtqpuTdqG3YytWWtZsPMoZKOjd9ht6bDZU575ts6XE9l7FRqe0iUdlWmHZHMftqcEVqTv3Y+/Lt+QHP8FNRDb5jX8WyVXX7Jd5foXarZzIQBAYGWzWOwdT2rJW468W+wLurj5ADmV5KSj1ZLVTZdLlrW2ZYniMAn7xoiLQ4PJ2Gx577r3fiR8r3y+JFcz2kacxHExto3Zx/l1fe5+rugUUroRL9HDMi3rrS9Sus32rZvJF0OPazHwu5Ax+9If8AUenyCglfJ9F0Nxj8Ipr6z95/kYeI0HqTUsvtUzHwRyHc2bhO7vUA8ysY1Tl1JruIY2OuVdfRGw1poKppbAVLcVuWew6bu5S4ANO4J5Dw6LKypQimiLA4jPJulBrS10Nn2WQzQYXUGRrtBsNjDIuIbjdrS789l7j9E2iHjEoysqrl28f0NNprtBy1bUcM+VyE09SZ3BOx591oP8QHhssIXSUttlvL4ZTKlxqjprsbHtaysNzJ4+pXnjlZDEZHFjgRu48unoPqssmSbSRDwOmUISnJabf6FdKsb032jMd+1NXY2sRuzvRI/wDpb7x/JZ1Lc0ipn2+yxpy9Nfj0PRZWyOFKD7RX8eusjz+yWN/6Qtdf/uM7jg61hw+v6kXA3Ow8eSiNmenqbBFRrxjo2Jg+gW1XY+b2Pc2/U7l6YBARHtJuyU9HTtiJBsSMhJH3TzP5KDIlqs3HA6VZmJvw2yj1rTu0crw9OUMhsvD052QHC9PDfaa0nf1NO8Vi2KvEdpJ39AfIDxKlqqlZ2NdxDiNWFFc/VvsixsX2X4ak9klySa7I078L/dYT8B1+ZVyOLBd+pzGT9oMmxONaUV+LJu1jWMDGNDWtGwAGwAVk0Tbb2zlDw+XyMiY6SRwaxgLnE+AHVD1Jt6R5ry1v9oZi5c3376d7wfME8votTKW5Nn0eiv2VUYeSRhLwkLH0HrDG4DTN+C7OWzslMsMYaSZN2jkPmFaptjCDTOd4rw67JyIyrXR9GyuJHmSR8jvtOcXH4nmqxvktLRzXgktWYq8LeKSV4YweZJ2C9S29GM5KEXJ9kXppXQOO04GWZQLWRA5zPHKM/wAg8Pj1V+ulQ6+JxmdxO3J3FdI+X9Tf5rD1c7ipsdcaTFKOrerSOhHqFJKKktMpY986LFZDuiK0OynTtXiNj2m4SeXeScIHybsoljwXc2FvGcmfw6QzmitNYjTGUswYyMSMrPLXvc5xaduWxJ5c0lVCMW9DH4hk23wjKfTaKMVI6sn3ZpmsZp6HM5HITtYRHGyOMfbk5k7NHjz2VimSjts0/FaLb3CuteZHdSajyOr8u2SRruHi4K1ZnPhBPIDzcfNRzm5stY2LXi16X1ZZ2iNFVtKVDms1JEy7wb7vcAys0+v3vX5KzXWoe9I0ednSyZeyq+H9f7FSalvQ5LU2Tu1zxQzWHOYfMeBVWb3Js32NW66Ywl3SN3ozX1rSbXVXwCzQkfxuj32ew7cy0/LopK7XDoVc3Ajk+8nqRfdK3Ffo17kPF3U8bZGcQ2OxG/NXE9rZy04OEnF+B3r0xCAIDrsWIasD57ErIomDdz5HBoA9SUbS7mUYuT1FbZTmve0N2UMmKw0pbR6TTt5Gb0Hk381Ttu30idJw7hns/wCLcve8F5FdAKsbxIzsVj5splKtKuwvlmkDQB4DfmfkFlFOT0jC6yNVbnLsi5e1OH/9kgDpHYi/UK5kfAcxwV7y/mmUjwqgdfo7qtSa5ZjrVonSzSO4WMaNySvUm+iMZyjXFzk9JFv6Y7LqFGNljNBtu0efc7/uo/T+Y/RXa8dLrI5bM4zZY+WjovPxf9CP9rsVaDIYuKCCOMtrv3DGhvLi5Dko8nSa0XOBOUoTcnvqWJo7CxYPTNOvGzhlkYJZj4ue4bn+3yViqPLFI0efkSvvlJvouiKg7SMo3MaymZBu9lYCszb+JwPPb5nb5KpdLmn0Oj4XT7HGTl49S5dL4ZmB05Sx7QA9kYdKfN55u+v5K5CPLHRzOXe77pT/AM0bhZlYIAgPNOrNRWNS56e5I9xga4srx78mM35bep6lUJzcns7DEx40VKK7+JiwS5jMdzjYZblsNHDFXa5zwB6DyXnvS6EzVVW7GkvUn2C7JJDELOobjakQ2PcxOG4/qceQ+SmjR/2NVfxdb5aFt+f9id4/A6S0zB7RDHRi4Rv7RPI17vxJ/JTKMIrZrLMjKyHytt+iPvEa5wudzUmLoSyyStYXiQs2Y8DrseqRtjJ6R5dgXU1qya6Gj7X/AP5Vrf8A1bf/ALSsMj4S3wT/AH38j67I4Wt0hM8j/FtP39QAAmP8A41L/UJeSRVep8HYwGes05oyGcZfC/bk9hPIhVLIuMtHQ4eRG+pTX1+ZqAsC2Ah6XJ2Vaejq4p2bmbvYs7si3/hjB/U/krmPDS5jl+N5blZ7CPZd/mWKrJojz5rp3HrfLHym2/BoWtu+Nnd8LWsSv5Ghh5zxj+dv5qPxL77M9PsG0bQPuj8ltkfNn3PpDwIDQazwr87pmzVhG87dpYh5ub4fPmFFdDng0jYcLyljZMZy7dn9Sgi1zHFrgWuB2II2IK1bPoaafVBeGSNjRwWWyJHseOszA/xNjO34nkslXKXZEFuZj0/7k0vqd2X03k8FFBJkYWw9+SGN7wF3LzA6L2dUofEYYufj5Tape9ehqlGXTgoC3uyhzTp220faFo7/ADaNlsMT4GcT9pE/vMX/APH9yeq2c6EAQEc15YfW0VknxkhzowzceTiAfoor3qtmx4TBTzIJ/P8AAoArWHfM4Xpiztr1Z7b3tgjLyyN0jtvBrRuSV6k32IpzjBbk/Q6EMmbjSUDrOrsTEzqbLD8gdz+SzqW5opZ8lHGm35Ho1bM4IIAgIn2k2/ZNDXgDs6YshHzd/wBlFe9QZseFQ5sqPptnn9UDsDhDwlOmtQYrS8BvMpuvZh4IZ3nuxVx6eJcfNSwnGHXxNdl49uS+TfLD82azP6qy+pJeLIWi6MHdkDBwxt+Xj8SvJzcu5Nj4lWOvcXXz8TSrAnJjorQVvU07bVkOgxbT70hGxl/lZ+pU1dTl1fY1udnwoXLHrL9PmX7FEyGJkUbQ1jGhrWjoABsArvY5Ztt7Z9oeBAEBVnbLkdocbjWvO7nOne0dCByG/wA91WyH2RvuB1bcrPoVMAqjOjSJbobSDdV35xPYMNasAZOD7bt+gHl06qSqvnfUo8RzvukFyrbZcuC0ph9OgnH1Q2Vw2dM88Tz8/D5K7CuMOxy+Tm3ZH+4+nl4Gl7UnBui5AerrEYH4qPI+Au8DW8tfJlH7LXnZpG403n5tNZT2+CtDPJ3ZYGy78t/EEdCs4WOD2irmYccqv2cm18iU4TXOqs3qenWimj7uWUccLYRwhm/vbnryHjupoXWSkkjV5XC8PHx5Sa6pd99dn12hN/aXaNQojmOGGPb+p25+i9v62pGHCv4eBOz5v8i3LJfFTmMI3eyN3APUDkrj7HLx05LZ5rxNqKvqGncvhzomWWyzbcyfe3K1sX7ybO7vrcqZQr8uh6VgsQ24GWIJWyxSDiY9h3DgfJbJNPqjhJRlBuMlpo7F6YhAEBX7OyDTrZy9095zOLcR94AAPLfbdQewibX/AMvfrWkS/E4LF4ODucbSirtP2i0e874u6lSxio9jX3X2XPdj2Vl2zOstuYtvfP8AZXxP/dA8uMHqR48iFXyN9Dd8FUXGXTqVdzPLr5KszfEn0vkLej87BlbmNtezlro3cUZbu1w6gnlupIScJczRSy64ZdTrhJbNzr3XlTU9GtRoV5o4o5O9e+YAEnbYAAfFZW2qa0ivw7h08abnN9X06E27JyDovl1FmTf6KbH+A1fGf+T9ESjMYLG56qK+RqtmYDu09HNPmCOYUsoKS0yjRkW0S5q3or/tA0PjqGmo7mIpthdTP73h3JfGfE+ZB25qvdUlHcfA3XC+I2TvcLpb5u3zIVobAx6g1PBWnHFWjBlmHm0eHzOwUFUOaWmbbiOS8fHco930R6EjjZFG2ONjWMaNmtaNgB5BbE4ltt7Z9IeHnfWbuLWmXO+/+8uH0C1lvxs73hq1iV/I08H+PF/W381h4l2XZnp9n2G/0j8ltkfNn3OUPAgCAjGW0Fgsxddbmhlimed3mF/CHn1ChnRCT2zaY3GMrHgq4tNLzM7G6UweKDfZMdCHj/Me3jcfmVlGqEeyIL+I5V/xzevwX5Gt1NrrH4Bjq8BbavdBCw+6z+o+Hw6rC3IjDourLfD+DXZb55e7Hz8X8in8nlrebyHtWQsF73Hbfbkxvk0eXotdKbm9yO4xsavFr9nSun6/NmJOImzPED3PiB2a57eEkeZHgsXrwLEOZxTl3OteAsrsjkm73KR7fuOGNxP83MfkruG31OU+06jqt+PX8C0FeOSCAICNa/jfJojJCNu5DGuI9A4bqG9brZsuENLNhv8AzoUEVrTvThemJO9L4/2bs+1JlpGbGaEwROP3RtxfUj8FZrjquUjRZ13PnU0rwe2QJVjdEw7MKwsa2geRuIIpJPntt+qnx1uZp+NT5cRrzaReq2BxoJ2BJ6DqgMafI0a1Y2Z7leOADcyOkAb+K8ckurJI1WSlyxT2U52i62r6g7rG43d1KF/G+YjbvHdBsPIKndapdEdNwvh8sfdlnxPw8iv1Abc4KHjOF6eGdisFk85P3WNpS2D4uaPdb8XdAsoxcuxBdkV0rdj0WjpjslgqvZaz8jbEg5irGfcB/mPj8Oiswo11kaLK4u5e7StepZscbIo2xxsaxjRs1rRsAPIBWDSttvbPpDwIAgCAqLtgxVn2+nlmtLqpi7h7h/A4Ekb/AB3+iqZEX0kdHwS6PLKrx7kS0/ovM6jgknpQNbCwcpJTwtefJvmoYVSn2Nnk59GM0pvr6HOlcxPpnVEM7+JjGydzZj8277Hf4dfkvK5OEjPMx45WO4r5o9EAggEHcEbg+a2RwxV3a5lH8VHEtGzCDYefM8wB+ap5U+0Tp/s9jp89z+S/crABUzqdHOyDRb/ZTQoswc1+PhfdfKY5XeLGjoPgev8A+FexkuXficf9oLbXeq38Otr1NBccLvbXGDzDLTG/8rf+ywb3eXa4+z4O35p/my4FdOSKx7QtHYChhLWWga6rbLwWta/3ZHOPMcJ+Z5eSq3VQUeZHQcLz8my2NUuq/Q0fZhqeehmY8LM5z6dtxEYP+XJ5j0PisKLGpcpa4xhxnW7l3j+aLqV05UIAgCAICr+2ahJJQxl9oJZDI6J/pxbEfkVWyF0TN5wWxKcoPx6kP7NcJ+2NWwSSxcdamO+k3G7dx9kH5/koqY7kbHid/sqGk+r6F+WIIrcD4LEbZonjZzHjcOHwV59UcnGTi+aL0zzxrbAM05qexTg39meBLDvz2afD5HcLX2w5ZaR2eBkvIoU5d+zLI7H5uPTNyL/w7ZP4tH9lYxn7rNJxuOr4vzRYasGmPiWKOeF8MzGvje0te1w3DgeoKHsZOL2u5pdP6SxWmpbMmPjeHzn3nSO4i1vg0eijhXGHYt5WddkpKx9v82b1SFMIDzlqt3Fq7LHff/en/mtZZ8bO/wABaxq/kjVR/wCKz+ofmsPEtvsen4v8GP8ApH5LbI+bS7s+0PAgCAh2V7ScLjLU1VsdmxNE4scGMDWgjrzKrzyYRejdY3Asm6KntJMgOc7Q8zmA+KF4pVncuCE+8R6u6/hsqtmROXRdDo8PgmNj6lJc0vXt+BE9ySSTzPiq5ukcrw9CHuzhDzZcfZbTbBpiSzy47E7iT6N5D9VssWOob8zhvtFa5ZSh/wBV+pOFZNAEAQHxLEyaJ8UrA+N7S1zT0IPUI1s9jJxe13K6yfZJVmlc/GZB9dp/ypm8YHwI5qrLFX8rOio+0M4rV0N+q6GHX7H5OMe05hnBvzEUJ32+ZWKxfNks/tEte5X+LJDrOnWwvZrao1GcEEbGRNHid3DmfUqW1KNWka7h1k7+IRsm9t7f5FGlUDs2WL2QQcWcyE+32K4aPm7/ALKzir3mzn+Py1TCPm/2LZu3IMfSmt2ZGxwxNLnucdgArjaS2zmK65WSUIrqzz3nNX5nOWJTPembXc48MDHcLGt8BsOvzWunbKXdna4+BRRFcsevn4mhLiQGknhHQb8gsC2fK9PDhDw3uD0bnNQFrqdNza7j/wARL7jPx8fkpI1yl2KeRnUUdJy6+XiWdgeyjE4/hmykhyE458H2Ygfh1PzVmFEV3NDkcXts6V+6vzJ7Xrw1YWw14Y4Ym8gyNoaB8gp0kuxqpScnuT2zsQxCAIAgCAIDrsV4bUD4LETJYnjZzHt3B+IXjWzKMpRe4vTOqxPXxeOlncGRV60ZfsBsGgDwCPSWzKEZWzUV1bf6nmezO63bnsP5Omkc8/Ekn9Vq5PbPoVcOSKivDR6L0xbN7S+MsuO7n1mcR9QNj+S2Vb3FM4PNr9nkTj5NlX9qORoZDO1WU5mzSV4jHM5h3aDvuBv59VSyZJyWjqeAUW1Uydi0m+hBwFWOgSO32eTuO/4Hd1xcHHty4tt9vwTrrY3Hm5N9TPwWfv6dvC1RkA35SRO+xIPIj9VnXZKD2ipmYVWVXyWL5PxRtNJ3Zcj2kUrs+3ez2XSO26bkHopKpc1qbKPEao08PlXHslouTM53H4CibV+cMb/Awc3PPk0eK2E5qK2zjcbFtyZ8la3+xSOezWW11nGRwV5HtBIr1Y+fAPM+vmVQlOVsuh12PjU4FLcn82WHors7ZgZo8lkZGzZBo9xjPsQ7jz8T6qzVTy9X3NFxHiryE661qP5snqsGmCAIAgCA6LlOtkKklW3CyaCQbPjeNwQvGk+jMoTlCSlF6aOjF4fHYWqa2NqR1oieIhg6nzJPMpGKitIztusulzWPbM5ekRFtZ6Lr6rrRubIK96EbRTbbgj7rh5KKytTXqX8HOliya1uL8D70RpZ2lMRJWmnZNYml7yR0YIaOWwA3XtVfItHnEMxZViklpJEmUhRCAIAgMLL5WthMXPkLZcIYRuQ0bknwA+JWMpKK2yaiid9irh3Z5xydz9o5W3dLOD2iV0nDvvtud9lrJPbbO/or9lXGHktGODwuB8juvCY9PVXiSpA8HcOjafoFtV2Pm01qTR2r0xCAx74tOx9gUXtZaMbu5c8bgP25bryW9dO5JS4KyPtPh31+R50yUF2tkp48jHIy3xkyCQcyT4+q1Ek0/e7n0nHnVOtOp7j4HTFDNMHmKJ8gYOJ5Y0nhHmdui8Sb7EspxjrmetnyxjpHtYxpc5x2DWjck+i81szbSW2WHpvsysWgy1m3OrwnmK7T+8d/Uf4fzVurFb6zOcz/ALQwr3DG6vz8P7mB2iaex2BvUv2dGYmTxu4o+InYg9efnusMmuMGuUscDzrsqE/bPbT7kKVc3pdnZk7i0bEPuzyD6hbLF/2zg/tAv9a/kiYKwaQIAgCAIAgIT2qSFmjS0H7dmMfmf0VfJ+A3PAlvL36MpAqidgy0uxxnvZd//pN/Mq3i+JzX2gf+2vmY3a9cyAyFOkeNmPMfeN26SSb89/hy5LzJb2l4GXAq6+SU/wCb9EVkqxvzhDw4XpiZONgbZylOB/2JZ2Md8C4Ar2K20RWycYSkvBM9QMjZDG2KNoZGwcLWgbAAeC2fY4Ntt7Z9IeBAEAQBAEAQBAEBWfa3nLFatVw0O7Y7TTLM77wB2Dfx5n5KrkzaXKb/AIHjRlJ3S7roipQqZ1SN3BqTOfsmPDQXZhU+w2GMbE7n7O459T0WXtJ65UyB4WN7V3yiubzOzL6Wy2BrV7GQrCOOfk3ZwPCeuztuhXk65Q02Z4ufRkycKntr/OhqgojYxPsucWBnEeEHcN35b+aHvKu5uqOjc7kaklqGg9sLGF/FKeDiA8geqljTOS3o1t/FMSmahKfX06/ianGWblTKVp8cXe1teO64W8RLjy228eqxg2nuPcmyIVzrlG34fEsOn2e5nUFwX9U33t3/AMprg5+3l5NHwVuNEpvc2c1bxfHxo+zw4fXw/qywcTg8bg6/c46pHCCPecObnfEnmVajCMeiRoL8m3Ilu2WzYrIgCAIAgCAIAgCAIAgCAIAgCAIDDymOhy2Ls4+wP3U8ZYT5eR+R5ryUVJaZLRdKmyNke6PN+QpTY3IWKVgbSwSGN3y8f1WrlHlemfQKbY2wVkezMbwPwXhMj0rgpe+09jZPvVoz/wBIW0h1ij53lR5b5r1ZsFkQBAEBhZDD47Khov0YLHD9nvGbkfA9VjKEZd0T05V1H+1Jr5EC1nqihg6cuBwUMEc0jSyw6FoDYwereXVx+iq3WxguSB0HCuH25M1k5LbS7b8f7EX0bqHD6d76zcoTWLxO0UjdtmN28N+h9VBTZCHVrqbbimFkZeoVzSj4rzZvLfa3bc4injIY2+c0hcfpspXlvwRRq+zVaX8Sxv5dCFZvOXc/kDcvPBftwta0bNY3yAVac3N7ZvcTEqxK/Z1Lp+prt1gWS5uy13FpJw8rTx9Atji/7Zw/2hX+s+iJsrJohsfIoDnY+R/BBs4QBAEBAu1p22lYBt1tt/8AtKr5PwG74D/yX8mUuVROuZn0c5kcXUs1qNp8Ednbve75E7dOfULKM3FaRWtx6rZKU47a7F4YKtBqXQ+M/bEDLfeQguMo3JI3G+/UHl1V+CU4LmOPyZyxcufsXrTPqvoLS9WTjZiIXO8O8Ln/AEJRUwXgYz4nlyWnM0nab7BitGmrBUrxPszNYwMjA225kjYen1WF+lDRb4T7S3J5pNvSKTVM6k2mmasl3U+MgiaS51lh5eAB3J/ALKtbkkVsuahROT8j0ueZJ9VsjhjguDRu4gDzJ2CBLZ1NuVXO4W2YC7yEjd/zXm0Zcku+juXpiEAQBAEAQBAVj2xUi6ljLzW7iOR8Tj5bjcfUFVcldEzoOA2anOHn1KpiY+WRscbHPe47Na0bknyCp9zqOZJbZcuhdAjD8GTyrGuvnnHF1EPr6u/JXaaOX3pdzlOKcWd/8Kl+74vz/sSbVODGocBPRDg2U7PicegeOm/5fNS2w54cpr+H5f3TIjb4dn8imMTpq3c1TFhLccteTjPfe7uWNHMny29VroVNz5GdxkcQrrxXkQaa8PUtH9gad0ViZsmanfSV28Qkm997ndAB4Dn6K77OuqPNo5T79mcSuVPNpPwXRGo0v2i2M1nmY/IVq8cVgFsRZvyd4A7nnv0WFWQ5y5ZFviHA4Y2P7Wpttd/l5m4r9n+NpapgzNOR0McRL/Zdt28W3UHwHPopFRFT5kUbOMXWYrx7Ftvx9CXD0U5qDFtZKjRG9q5XgH/mSBv5leOSXdkkKrJ/BFv6Efvdo2mKO4/aHtDh/DXYX/Xp9VG7oLxLtfCsqf8ALr5kWyHbJE0FuOxL3HwfYk2H4BRvJ8kXq+Bv/wBk/wADQs7X9Qsscb4aL49/8PuyPrvusPvEixLg+PrSbJnie1OhfoiafHXI5Q7hc2FneN35dD81LG5NdTWXcKshLUZLX4E+U5qwgCAIAgCAIAgCAIAgCAqLtT01PFkf27XjL68zQ2fhH2HjkCfQjx81SyK3vmR1PA8yLh93k+q7FdRRvmkZHG0ve8hrWjxJ5AKt3OgclFbZ6UwtJ2NwdGk93E+CBkbj6gc1tILUUj55k2q26Vi8WzOWRCEAJ2BJ6DmgKY1D2lZS/NPXxzhTqblrXNH7xw8yfDf0WvsyJPpHojtMLgdFUVO33pfkQpjZJpA1rXSSOPQAkkqt3N7tRW32JNjOz/UOS4X+x+zRH+Oy7g+nX6KaOPOXgay/jWJT05tv06/mS/H9ktVgByGRlld4sgaGj8TuVYjiLxZp7vtJY+lUEvn1K/1PjauI1Dbo0pjNBEQA5xBIO3MEjyVS2KjJpHRYGRZkY8bbFps1G6wLeyT6a1ve0zSmqwV4Z4pH94O8JHC7bY9FNVc61pGqz+E1Zk1OTaa6dD6vdompLrjw3hWb92Bgb9eq9eRY/Exq4Lh1947+ZppdQ5mVxL8rdcf/AFnf3UftJ+ZcWHjx6KtfgdQzWVadxkrgP/ru/unPLzPXjUf9F+CMqvq7UFVzXRZi5yO+zpC4fgVkrZrxIJ8PxZ9HWi79J5eznNOVb9uHup37hwA2DtjtxAeRWwqk5R2zieIY8MfIlXB7SN0pCmQPtZAOlIT5Wm/kVXyfgN3wH/kv5MpVUTrT5PIL08PSOlqxp6UxUDhs5lZm49SN/wBVsq1qCRwObPnyJy9WbYkNBJIAHMkrMrFF9pmoos3n21qsgkqUmljXtO4e8/aI+g+So3z5paXgddwnFdNPNJdZEJUJtGW/2U6YbXpnUFlu804LK4I+yzxd8T0+Ct48OnMzmeMZblL2Eey7/Msiw6VlaV0DQ6UMcWNPi7bkPxVlmkik5JPseac1nczlbcn7UuWHyNcQY3OLWsO/ThHRa6UpN9WdrRj01R/hpGp32O45HzCxJ2b/AAutc9gnt9lvyPhB5wTnjYfkenyUkbJR7FO/CouXvR6+aLd0n2jY3UZZVsAUsgeQie73ZD/K79DzVqFql0fc5/L4dZR70esf87k0UprggCAIAgMTJ4ypmMdNRuxCSCUbOHiPIjyIXkoqS0ySm6dM1ZB9URfTXZzj9PZU5A2ZLcjNxCJGACPfx9T6qKFCg9myy+LWZFfs9aXj6/2JmpjUhAfPAzvOPhbx7bcW3Pby3TXie7eteBDu0y/Tg0rNTllb7TO9ndRA+8djvvt5KvkyXJo3PAqrJZasiui3tlKxzSQyslieWSMcHNcOoI5grXroztZJSXLLsydHtQ1HbgZBTpQd+G7OkjidI5x89vBWvvM32Rz/AP4PErblOT189HDaPaLqMbyy24YXf+I8QN/Ac01dMxlbwvF+FJv8TNq9kFmYh+SzDQ48yImF5/FyzWM/Flezj0V0qh+PT9DeVeybT0IHfyXLJ/mk4R9ApFjwXcoz41ky+HSNpD2e6Vg22xET/WR7nfmVmqYLwK0uJZUv5zYRaU0/B/h4Wi3/APoafzXqhFeBDLLvl3m/xNnBXgqxCKvDHFGOjI2Bo/ALLSIZSlJ7bOxemIQBAEAQBAEAQBAEAQBAcOa17S1zQ5pGxBG4IQ9Ta6o08Ok8FXybMjDjII7TCS1zRsAfPbpuo1VBPei1LPyZV+ylN6NypCoEAQBAQrJ9nWm5rz788ktWN7i58bZQxhPj16fJV5Y8G+Zm6o41mRgqo+8/DptnWzUeh9KsMdDuXSDkfZo+8cfi8/3XntKa+xm8LiWa927169F+Bpcj2uSu3bjca1vk+w/c/gP7qOWU/wCVF6n7ORXW2f4ESyWtdQZQFs+RkZGf8uH9236c1BK6cu7NvRwvEp6xh19epoSSTueZ9VEbA4QAczsNyfIIeM2dLTWbyW3smLtSA/xd2Wt/E7BSRrm+yKludjVfHNIklLsrz1jY2X1ajT4Ofxu/AKWONN9+hrbeP4sfgTl+RIqXZHj49jeyNic+LYmhg/UqZYsfFmtt+0Vr6VwS+fUklHQum8eQ6PFxSPH8UxMh+vJSxpgvA1tvFcu3o56Xp0JCAGtAAAA5ADwUpr+5ygIH2s//ACnF/wDVM/Iqvk/AbrgX/JfyZSpVE60ycZVN7LVKg/zpmR/iQsorbSIrrOSuU/JM9E5vN4/TWM9ruvLImkMYxg3c8+AAWylJQW2cLj49mTZyV9ymNVdoGT1EX14iamPPLuWO954/nPj8OipWXOXRdjqcPhlWP7z6y8/6EPUJsjc6X07Y1LmoqUQIiB4p5PBjPE/HwCkrg5vRTzMqONU5vv4fM9G168VStFXgYGRRMDGNHgAOS2CWjipScpOUu7O1emJBtb9ntbUMcl6g1kGUA3J6Nm9HeR9fxUNlSl1Xc2mDxGVD5J9Y/oUZZrTU7MlexE6KaJxa9jhsWkeBVNrXRnTxlGcVKL2mdRQHAcWuDmkhwO4IPMFDF+p6G7PdSu1Jppj7DuK5WPczn73Lk75hXqp80TlOIYyot1Hs+qJYpCiEAQHVZtV6ULprU0cETRuXyODQPxXjaXcyjCU3qK2yCXu0sW8rDi9M0v2hYkeG97Ju1nyHUj15KB37eoG2r4Vy1uzJlypeHiTqazDVi47U0UIA5l7w0fVT7S7mpjCUnqK2R6/2g6Zx+4dkmzvH8Ndpf9en1UcroLxL1XCsqztHXz6EYyHbBC0EY7FvcfB9h/CPwH91DLK/6o2dP2fk/wDcn+Bom6p1vqiQxY/vmscelSPgaPi//uo/aWz7F/7jw7DW7Nb9X+xotQ4HNYWaKTMNPHY3LZDL3nFt1BPnzUVlco/EbDDzMe9NUeHpo1NeJ1m1DAwEule1gA8ydlilt6LM5qEXJ+B6SxuMqYilHVpwRwxsaB7o5k+JJ8StpGKitI+c3X2Xzc7HtszOfkSsiIdEAQBAEAQBAEAQBAEAQBAEAQBAEAQBAEBENUdoGN0851aEC5eHWJjvdZ/Uf0UNl0YdO7Nrg8Jtyfel7sfP+hGafbBL3m17Es7snrBKdx8j1UKyvNGys+zy1/Dn19UZlvtepNaRTxc8jvOZ4aPpusnlLwRFX9nrG/4k0vkRfI9puob27YJYqTD4QM5/8xUMsib7dDaU8Exa/iXN8yLW8hcvyGS5amsOPjK8u/NQNt9za1VV1LVcUvkfNerYtvDK0Esz/uxsLvyRJvsZTshBbm9fMkNLQGpboBbjXQtP8U7gz6dVJGib8ChbxjDr7z38upvqnZJk5NjbyFWEeIY0vP6BSrFl4soWfaOlfBBv8iN6t0zJpbJx1jP38UsYkjk4eEnwII+Kitr9m9Gy4dnrNrc0tNPRH1EX9lxdlVCv/s5LbdXjM77Lh3jmgnYAbbH8Vexork2cf9oLp/eFBPokuhP1aOfCAIAgCAIDAzOJr5vE2MfZAMcrdgfFrvBw+BWM4qS0ybHvlRYrI+B5vyFKbG5CxSsN4ZoJDG4eoWsa5Xpne1WRtgrI9mbrQVR9vW2MDIy8RS96/YfZa0b7n6KSlbminxOxQxZ78VounVGmauqca2pZkfE6N/HHIzq1223TxCvWQU1pnJ4eZPFs54rZUuV7MNQ0LHDVhbfhcfdkhIBHxB6KpKiafTqdJTxjGsjub5X6nfjOyfPW5Wm86ClD/ES/jft6Af3XsceT79CO7jWPFe5uTLZ0/p3H6bx4qUYyN+ckrub5D5k/orUIKC0jnMnKsyJ88zbLMrhAEBXnabo05en+18fDvert/esaOc0f6kfUKC6va2jb8LzfZS9lN+6/yKQKqHSHCGJZHY5kDDqG5QJPBZr8Y/qYf7EqxQ+ujUcYr3VGfk/1LrVo50heudet0k+CrBVbZuTMMmz3cLWN32BO3MklRWW8nRGxwcB5Kcm9JFfZTtazuQpurwRV6JdydLCSX7ehPRQSvk1pG1p4TTCXNJ7+ZC57tq47ezZmnPnJIXfmoW2+5tYQhD4Vo+6V+1j5jNTsywSlpbxxu4Tseo3XibXYynXGxamtoTWZ7Ly+xNJK7zkeXH6rxtvuSQjGK1FaOIyzjbxkhm44tuu3ivCTb10PQGL0LpirDFNDjWTFzQ5sk5LydxvvseX0WwjTBddHF38Ty5txlPXy6EljjjhjEcTGxsHINYNgPkFKlrsa9tt7ZWXbGdq2I/rl/JqqZXZHRfZ7pKz6fuQjRFcW9aYqMjcCbjP+kE/ooKVuaNxxKzkxJv0PQpBcCN9iR18lsjhDzvmcxqOlk7VG3lb4khkc0tMzh48j8wtdKU09NncUUY0642Qguq8j5o641JjhwwZadzd9+GUiQfVFbNdmY28PxrPigv0JngO15xlbBnqzQw8vaa46erm/2U8Mj/sanJ4Kkt0P6P8AqWlVtV71WOzVmZNBIOJj2HcEKymmto0M4ShLlktNHcvTEIAgCAIAgCAIAgCAIAgCAIAgNHrDIzYrSeRuVyRM2PhY4fwkkDf5bqO2TjBtFzh9MbsmEJdtnnYuLiSSSSdyT1K1p3qCHplUsfcyU4hpVZrEh/hjaT/+F6ouT0jC26upc1j0ib4nsoytoNkyViKkw9WD33/TkPxU8caT+LoafI4/TDpUnJ/gib4zs307jwHSVnXJB/FYduP+UclPHHgvU01/Gsu3s+Ven9SUV60FSMR1oY4WDo2NoaPopkkuxq5zlN7k9/M7V6YhAVB2uSk52hH4NrE/i4/2VHK+JHXfZ1aom/X9ivN1VOhLu7Lnh2jGDxbYkH5LYY3wHE8dX+sb9ETRWDTBAEAQBAEAQFP9qem7TcwMzVrvkrzsDZnMbvwPHLcgeBG3NU8iD3zI6jguXD2XsJPqu3yJF2V4R+Pwc92zVdFYtSe657dnGMDl8BvupMeOo7ZQ41kKy1Qi9pfqT5WDTBAEAQBAEAQBAVvrbsyiyrpMjhAyG473pK55MlPmPuu+hUFlO+sTb4XE3X7lvVefkVHPg8rWu+xzY60yzvsIzEdyfTzVZxaetG9jfVKPMpLXzLh7NdD2dPCXKZIBlyePgZCOZib1O58zy+Cs1VuPVmg4lmxu1XDsvHzLDU5qik+2GjYbqatbEb3Qy1msa4AkcTSdx9Qql6fNs6LhE4ulx8UyPYLQOoM9wyQUzBXP+fZ9xvyHU/ILCNUpFu7Pop7vb8kWNh+yDFVQ1+UtTXZPFjP3bP7lTxoS7mqt4xbLpWtfma/tRwWKw2naP7OxcEBNnhMsbdiBwnkT47+vksL4JRWkT8JyLbbpe0lvoVSCqp0KZ9boZJkxj7R9S+w1cfVmjjMbWxNeyIGR/gOZ8eil9vPWka18Kxed2SW99e/QuXTbMqzAVRmnh+Q4SZTy368gduW+yuQ5uVc3c5fLdLul7H4SCdsv/DYf+uX8mqDJ8Dc8A+Kz6fuRTszbxa7pcujJD/0lRUfGjY8Yf+kl9P1L7V840j2p9G4zVEH+8M7m20bR2Yx7w9D5j0Uc64z7l3Ez7cZ+71XkVHlezTUmO43x1W3IWnk+u7ckefCeaqyomjoauK41nRvT9SHzRyQyuiljdHI07FjwQR8iotaL/MmtolehdazaYyAgsPc/FzO2lZ17s/fb+vmparHB68DW8Qw45Edr4l/mi/4pY5omSxPa+N7Q5rmncEHoQrxyrTT0z7Q8CAIAgCAIAgCAIAgCAIAgCA6LtOvkKU1O1GJIJm8D2HxC8aTWmZ12SrkpwemitL/Y+HWC7H5QMhPRk7C4t9Nx1VV4vXozoKvtA1HVkNv0ZscR2T4uo8SZKzJecP8ALA4GfPxKyjjRXfqQ5HHbprVS5fzZOadGpj4BBTrRV4h0ZG0NCsJJLSNLZZOx803t+pkL0wCAIAgCAqLtejLczjpfB1dzfwd/3VLKXvI6z7Oy/gzXr+xXKqnQl0dk5J0pMPK2/b8Ar+N8Bx3H/wDlL5InasGjCAIAgCAIAgCAIAgCAIAgCAIAgCAIAgCAIDgtDhsQCPUIDlAEBCe1V7WaFnDo+IuniDT9079f/fmob/gNlwnf3lfJlC7qkdZs7GB0jgxjS5x6NaNyU0e711Z2xyT0rccjQ6OeF4e3ibsQQdxyKdmePlnFrwZZ1XtmlbC0W8O18oHN0U3CCfPYjkrKyX4o0U+BLfuT6fIiGr9X2NWXYZXwNrwQNLY4g7i69ST5qGyxzZs8HCjiRaT22Z/ZaW/7dV9zz7mXb47LKj4yHjDf3V/NF8q8ciEAQGlz+lcRqSAsv1WmXb3Z2e7Iz4H9CsJQjLuWMfKtoe4Pp5eBSeqtAZXTlneON9yk87RzxMJI9HAdD9FUnU4nR4ufXeuvR+Rb3Z7RyGO0ZTr5IPZMC5zY39WMJ90Hy+HqrVSaj1NDxCcJ5DcOxKFIUggCAIAgCAIAgCAIAgCAIAgCAIAgCAIAgCAIAgKs7YiOLEDb3tpef/KqmV4HTfZ3/wBn0/cq5UzpS6eyYH/ZOY+Btv8AyCv43wHH8f8A+SvkidqwaQIAgCAIAgCAIAgCAIAgCAIAgCAIAgCAIAgCAIAgNbqDDw5/B2sZOeFszNmu+44c2n5FYyjzLRNj3OmxTXgefodGZ6fNyYmPHymeN/C95aRG0fe4um3iqSrk3rR1TzaY1qxy6P8AEu7SGjqWlse1gaya8/nNZLeZPkPIBW661BHOZmbPJlvtHyMrUGk8TqWHhvVx3wGzJ4/dkb8/EehXs64y7mGNmW479x9PLwKi1J2Z5fCMks1CL9Nu5LoxtIwerfH5KrOhx6o6HF4rVd7svdf5EI3UJs9ki0HcNPXGJf4Om7s/BwI/VSVdJop8Qjz4016foejVfONCAIAgCAIAgCAIAgCAIAgCAIAgCAIAgCAIAgCAIAgCAIAgCAqnti/4jEf0S/m1U8rujp/s98Nn0/crBVDoy8ey2Lg0XG7/AMSxI76gfothjr3DjOOS3lteSRNFOagIAgCAIAgCAIAgCAIAgCAIAgCAIAgCAIAgCAIAgCAIAgCAICne0fQU8Vx2YwtR0kEvOxDE3csd94N8j47dCqttXXmidBw7iCcfZWvquzNBoHTeTvaro2fY5o6tWYSyyyMLWjh57c+pKwqg3JdC1xDKrjRKO+rWj0CrpyoQBAEAQBAEAQBAEAQBAEAQBAEAQBAEAQBAEAQBAEAQBAEAQFYdsVdxr4qyB7rXSRk/EAj8iqmUuiZ0X2fmlKyPyZVCqHTHoLQMHs+h8W3bm+MyH5uJWxpWoI4fikubLmySKU14QBAEAQBAEAQBAEAQBAEAQBAEAQBAEAQBAEAQBAEAQBAEAQBAEAQBAEAQBAEAQBAEAQBAEAQBAEAQBAEAQBAEAQBAEAQBAEAQBAR3XGGOb0pbrxt3njHfRerm89vmN1HbHmjov8NyPYZEZPs+j+p56O/PYHfyWuO42emMJW9jwOPrbbGOvG0j14RutnBaikfPsifPdOXm2Z6yIQgCAIAgCAIAgCAIAgCAIAgCAIAgCAIAgCAIAgCAIAgCAIAgCAIAgCAIAgCAIAgCAIAgCAIAgCAIAgCAIAgCAIAgCAIAgCAIAgCAICKR9neAjzxywhlL+PvBAXDug7rvttv157b7KH2EObmNk+K5Dp9lv6+JK1Ma0IAgCAIAgCAIAgCAIAgCAIAgCAIAgCAIAgCAIAgCAIAgCAIAgCAIAgCAIAgCAIAgCAIAgCAIAgCAIAgCAIAgCAIAgCAIAgCAIAgCAIAgCAIAgCAIAgCAIAgCAIAgCAIAgCAIAgCAIAgCAIAgCAIAgCAIAgCAIAgCAIAgCAIAgCAIAgCAIAgCAIAgCAIAgCAIAgCAIAgCAIAgCAIAgCAIAgCAIAgCAIAgCAIAgCAIAgCAIAgCAIAgCAIAgCAIAgCAIAgCAIAgCAIAgCAIAgP/2Q=="/>
          <p:cNvSpPr>
            <a:spLocks noChangeAspect="1" noChangeArrowheads="1"/>
          </p:cNvSpPr>
          <p:nvPr>
            <p:custDataLst>
              <p:tags r:id="rId1"/>
            </p:custDataLst>
          </p:nvPr>
        </p:nvSpPr>
        <p:spPr bwMode="auto">
          <a:xfrm>
            <a:off x="1679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endParaRPr lang="zh-CN" altLang="en-US"/>
          </a:p>
        </p:txBody>
      </p:sp>
      <p:sp>
        <p:nvSpPr>
          <p:cNvPr id="101381" name="AutoShape 4" descr="data:image/jpeg;base64,/9j/4AAQSkZJRgABAQEASABIAAD/2wBDAAgGBgcGBQgHBwcJCQgKDBQNDAsLDBkSEw8UHRofHh0aHBwgJC4nICIsIxwcKDcpLDAxNDQ0Hyc5PTgyPC4zNDL/2wBDAQkJCQwLDBgNDRgyIRwhMjIyMjIyMjIyMjIyMjIyMjIyMjIyMjIyMjIyMjIyMjIyMjIyMjIyMjIyMjIyMjIyMjL/wAARCAE0AfQDAREAAhEBAxEB/8QAHAABAAICAwEAAAAAAAAAAAAAAAYHBAUBAwgC/8QAShAAAQQBAgMFBQUGAwYEBQUAAQACAwQFBhESITEHE0FRYRQicYGhMlKRscEVI0JictEzQ4IWJDSSouFTY3PwFzZ0svElJmSDk//EABsBAQACAwEBAAAAAAAAAAAAAAADBAIFBgEH/8QAOhEAAgICAAQDBQYFBAIDAQAAAAECAwQRBRIhMUFRYRMiMnGBBhSRobHBI0LR4fAkMzRSFUNicvGS/9oADAMBAAIRAxEAPwC9kAQBAEAQBAEAQBAEAQBAEAQBAEAQBAEAQBAEAQBAEAQBAEAQBAEAQBAEAQBAEAQBAEAQBAEAQBAEAQBAEAQBAEAQBAEAQBAEAQBAEAQBAEAQBAEAQBAEAQBAEAQBAEAQBAEAQBAEAQBAEAQBAEAQBAEAQDYnoCgOdj5H8EBx0QBAEAQBAEAQBAEAQBAEAQBAEAQBAEAQBAEAQBAEAQBAEAQBAEAQBAEAQBAEAQBAEAQBAEAQBAEAQBAEAQEN1D2j4nC2jRrFty9vwlokDI4z/M88h8lFK1J6RsMfh1tseeXRfn9EV9me0/VbbstYezUXMdsWRMDyP9R33+KhldPeja0cMxnFS6s1UevtXzyhkWWsveTyYyNpJ+QCw9rPzLD4fipbcUTHC5LtQslrhUa+I+N2JsYP5FSxlcULquGx8fwLFxMmZfD/APq9elFJty9mlc4fMEcvxU8ebxNPcqU/4Tf1NksiEIAgCAIAgCA1+RwmMyzdr9KKfltxOGxHzHNYuKl3Jqr7avgloh+T7KqMpdLiMjboS+DTIXs/PcfiopULwejY1cXmulsVJfgQ3Jx680W7vH37TqoPKZj+9iPxB6fNRP2kDZVPBzOiit/gzYYbthuxPbHmKTLDOhlr+68f6ehWUch/zEF/BYPrU9fMs7C6hxeoavf4202UD7bDyez+pvUKxGakuhpL8eyiXLYtG0WRAEAQBAEAQBAEAQBAEAQBAEAQBAEAQBAEAQBAEAQBAEAQBAEAQBAEAQBAEAQBAEAQBAEAQBAEAQFe9qOrpcLRjxdCXu7ltpdJI0844+nLyJ/QqC6fKtI2vDMRWy9pPsv1KfhlxT8TPFPXmbeA4obDJeJrjvza5u3LlvzCrbWupv2rVNOL6eRO9IdlsuThiyGckkgrvAdHXbyke3wLj/CPTqpa6d9ZGsy+KKtuFPV+fgWvi8Hi8LCI8dRhrjxLG+8fi7qVZUVHsaO2+y17nLZsFkRBAEAQBAEAQBAEAQBAfL2NkY5j2tcxw2LXDcEeoQ9Tae0VFrvSR0wZM7gmiKCUGOZgG5gLv4meQPT03VW2vk96J0PD8z7z/Bu6tdV6/MhTZv8AZ99TIY/MuOULRJIyJh4YwefC5xOzj5jbZQ75eqfU2Tj7fcJw93/PAu3RWsINWYwuIbFegAE8QPL0c30P0VyuxTRzGdhyxp68H2JOpCkEAQBAEAQBAEAQBAEAQBAEAQBAEAQBAEAQBAEAQBAEAQBAEAQBAEAQBAEAQBAEAQBAEAQBAEBROu8oaPaXdsy1ILToWMZDHYBcwe4NiR49TyVOyWps6bBq58SMU9b8vmaUWbM2pcZcz1FteB07HO/3UQtcziHgANwsN+8nJFnkiqZRpe3p+O+p6PDmuaHMILSNwR0IV85A5QBAEAQBAEAQBAEAQBAEAQEf1xJBFonLGcjhMBaAfFx6fXZR2/A9lzAUnkw5fMojTpvjJtbjmUnTkdbYj4P+vkqUN76HVZSr5Pf3r03+xIMVlbmF7SqslrHx46aR7YLUEI2Y8O5cQHQb7g8uSkUnGztopXUwuw2oy5kuqb9C9+nJXTlggCAIAgCAIAgCAIAgCAIAgCAIAgCAIAgCAIAgCAIAgCAIAgCAIAgCAIAgCAIAgCAIAgCAIAgKj7UsbNi9RUNTQQMljPCx4eN2iRv2dx5H9FWuWpKSN9wuxWVSob//AAiclG5l8HNqLP5mVsT5SyuxwMj5n+PC3cBrR5qJptc0mbCM4VWqimHXx8NI2Wku0m/gImUrrDdoN5NG+0kY8mnxHoV7C5x6PqiPM4XC988OkvyLWw+tcBm2tFXIRslP+TOeB/4Hr8lZjZGXZmhuwMin4o9PNdiQdQD4HoVIUwgCAxb+RpYyuZ71qKvEP4pHbfh5rxyUerJKqp2y5a1tkAy/atEJTWwNF9qU8hJKCAT6NHM/RVpZK3qKN5j8ClrnyJaX+ePY1wd2m5kd43v6sbug9yEfgeax/jyLGuEUdHpv6sx7U3aTgWGeeS3JE3mXe7M0fHxXjd0erJIR4VkPljpP6oycT2uzsc2PL0WSN8Za54XD/SeS9jlP+ZEeRwCLW6Za9H/UsHE6pwubYDSvxOeesTzwPH+kqzGyMuzNFkYORQ9WR/dG42O2+xWZUGx8igNXltRYnCQmTIXooiByZxcTz8GjmsJTjHuyxRi3XvVcd/p+JTmrdY2NZX4aFfhqUBIOBsz+Hjd4OefD08lUssdj0jpsLAjhwdkusv8AOx0YzAUrE93TuUqup5qNrn15xIS17gOLgcOmxHQheRin7j7nt2TOKjkVvcH3X7mFpatc1DqzE1pHul7hzSXOO/BEw8XXyHT5ryvcpJGeZKFFE5Lpv9Weiz13WwONCAIAgCAIAgCAIAgCAIAgCAIAgCAIAgCAIAgCAIAgCAIAgCAIAgCAIAgCAIAgCAIAgCAIAgCAxcjjquWx81G7EJa8zeFzT+Y9V40mtMzrslXJTi+qKR1tpPM4SvWh2faw9QPEErG82BzuI8Y8D69FTsrlFa8Dp8DLpubfab7/ANjV6gkgy2o61TG92yp3cEFYMADRu0bk+vETusJ+9LSLOMnVS52d+rZ1ZDGQT6j/AGPhYXSGOTuGvc7nM8facfADcH4BeSW5csSSq1xp9tc/X5LyO/C3tRwyWG4vJWI4qrC+Z/fHu2NHLc78tvLzSLn4M8vqxpJO2Kbfbp1NjD2kasZGSLrZGt23c+u07b9NzsslfYRvhGG38OvqfFntB1XYi3dkXRMduAYoms3+B2XjvsfiSV8Jw4v4d/NmmiybpMpFcyjX5JrTu+OeU+/6b+HyUfN12+pddCVbhT7vyN/X11bpnu8Lh8bQJ6GGAvf+JUiua+FaKUuFwn1vslL5vSMu5VyGQ0gNSXc/YnnmnbCyGN5a2Ml2xB9fgvWpOHO2R1zqryvutdSSSb359P0JtLRdZnGP0zcswWK/CLVsTudFHy+zwncOefIdPFT630gzTRtUI+1y4pp9lpbfrvwRCMnqHIYjJ2cdncLi7sjCQXvrBjng9HBzfMeKglZKLcZJM3VGFVfWrceyUV8969NMhBPvlwG3Plt4KubjXQ3rpM3iW0XNytmKrdYHwzRzO4dt9juN+RB6hS+9HXXuUOXHu5lyJuPdaRsKcmXu6kkwGWy95srnOhbI2w4hkgG4JHi0/qso8zlyyZWtjTChZFMFrv28P6mirY+K1i8vZmlcLFMMe1/FuJN3cJafzBWKjtNvwLVljhZXGK6S3+mxcyMNrTNGpI1rrleeQCTh2IhIGzSfHnvsjluCXiYwplC+U18LS/EzatPPawy8NihWk72OKOI2N+FreBobxF3/ALKySlN7RXsnRiVuM3023r5vZcGjtG1dKUnbOE12YDvp9tv9LfIfmrldagjms3OnlS8orsiTKQohAEAQBAEAQBAEAQBAEAQBAEAQBAEAQBAEAQBAEAQBAEAQBAEAQBAEAQBAEAQBAEAQBAEAQBAEBw4BzS1wBBGxB6FB2Ihl+zfA5OX2ivE+hZ34hJVOw38+Hp+SilTF9TY0cUvqXK3zL1/qRhvZlncPl48njshVtSRvL9pgYy7ffcHqOe5UPsJRe0zY/wDlqLa3XZFrfl1Ifdq5PS1S/jLTK4jyDWtc2Odry3hdxA8unlzUMlKCafibWqVWVKNsd+76Nd0a728HANxoj4XCyZy8fxAt4QD8PD4lYOXu8paVL9t7XfhozNRZGtkZqJpju68VOOIQ7bd24D3vxPPfxXtkk9aMMOmdcZc/dtvf6GnAUZeN1pS9Bi9UY+7ak7uCKTd7tt9hsR0WdclGabKufTK7GnXBbbRLdXZHTOUqyx4We0bUzw98FWE93K8dC4HofUKa2VclqPc1fDqMymSeQlyrxb6r+3zNdgxLdz9aLG1rEFOVjnR1Z7j2NmkaPf2e3xWMPeklHsWcvlrolK1pyXiop6T7dD71+/Fv9kbXpz1MkxzhZinLnP4dhseIkhw67EJe49NLTMeERuXM5SUoeDWv08GQjluq+zdNGZbyk9qrRrO4RDSYWxNHmTxEn1JWbk2kvIrQx4wlOa7y7mfiMVezk13KSWjHDXPeW7PF77Q7fcgePLdZxi5bkVsm6vHUaVHbfRLw6fobKLHaIhYWzajyMzCQXMircAdss1GpeJUlbxCXWNST9WbCrlezjFkPixd27IOjp28X0J2+iyUqY+BXso4nb0c1FehvanajBaswY7DafmfJI7gij7xrB+AB2CkV6b1FFGzg8oRdl1iLGjLzE0yBok2HEGncA+hVk0j1vofSHgQBAEAQBAEAQBAEAQBAEAQBAEAQBAEAQBAEAQBAEAQBAEAQBAEAQBAEAQBAEAQBAEAQBAEAQBAR3VlDPWqHe6fyT61qMHeDZvDKPLcjkfoo7FJr3WXMOyiM9Xx2n+RS1vVuqmTvgtZe/HKwlr2F3CWnyIVN2T7NnUV4WK0pRgmjWz5fJ29/aMjblB8HzOI/NYOTfiWoUVQ+GKX0RidTv4rEnR9BeGaO6tD7RZih42s7x4ZxP6N3O259ES6nspcsXLvoluV0jY0pVbZykFC3E9/C0NsPa5x9AFLKp1rctM1uPxCObLkpbi/kjVywYjIQl2PMtO0Ofs1h/GyT+h/LY+h6+ajajL4ejLsJZFT1bqUfNdGvmv3RucZrmTG6alxcVGCK2R3bLbGBpDTyJcOpcFJG/lhy66lS/hCuyVdKTce7X9PQ2OV1Rg6WPwcOEMks+Lma8OdGWh7dvf5nzKynbBKKh4FfH4dlWWXSyeisXnv5fgaO5moMvk581mWe0OJ4a1Frtm7DpxHwaPxJUbsUnzS/Av14k6Klj4715y/ovP8AJHZhqLdZ5E0pLVLGuA4ooYaoHEB1AI6kepXsF7V67EWVZ/4+v2ii5+bb7Gq1PhI9P5uTGx2TY7tjS55bw8yN9tljZDklyljByXlUq1rWzv01VF6rlqkeKkvWXVuON7ZeAQ7Hm4jfn4LKtbTWtkObP2cq5ufKt9encxMFp61qKaWvRmriyxvEIpX8JePHY9OS8hBz6LuZZeVDGSlYnp+KO69ofUtDcy4iw5o/iiAkH0WTqmvAghxLFs7TX16Fp9n+jW6eo+3XWA5Kw3nv/kt+6PXz/BWqauVbfc5zimf94nyQ+Ffn6/0JqpzVBAEAQBAEAQBAEAQBAEAQBAEAQBAEAQBAEAQBAEAQBAEAQBAEAQBAEAQBAEAQBAEAQBAEAQBAEAQBAaXK6SwWbtttZDHxzTgcPHuWkj126rCVcZPbRapzb6Y8tctIrDtDj07hntxGIxldlzYOnm3LjGPBo3PUqrdyR92KOg4U8m7+LbN68F5kACrG9R9hDJGVRo2MjZFeqzvJi1zgwHmdhudvXYL1RcnpHllsao80+iNnnNQ2s9BjmWt+OpB3JO/2zv8Aa+O2wPwXs7HNLfgRYmFDGlNw/mezd6J0vWyhsXcu6OHHCJzGOkeGlzz4jc+HVZ01qXWXYqcVz508tdHWe99t9P7mnuYuKpQvuZPHYEN1kMc0Z3a8FrjuPoopR0n8zYU3yssgmtbi3p+HVHEWOimxVCw+ZkLJbb4ZZnDkwbNIJ29N15ypxTMpXSjbOCW2oppefcmWqMHhX6PrDA2qszqbi9/DK3jlBHvE+JPIHZWbYQ9muR9jR8Py8lZkvvUWub0el5IgWIvHGZmnda1zjBK1/C3q70+fRVoS5ZJm+yqfbUyrfitH1n33Zc7clyLeC3JJxyM3+ySNwPkNgvZ75nzdyPEjXGiMavhXYyNKCF+dbFPDemjljewx0XESO5eh6eazq+LqV+Icyp5otJpr4u3/AOmsrW7GKybLVRz4Z68m7N+rdj0P5FYpuL2iayuN1bhPqmj0BpzUtHUWOhngmjbZLAZa/EOJjvHl12WyhYprZwmZh2Y1jjJdPBm6WZUCAIAgCAIAgCAIAgCAIAgCAIAgCAIAgCAIAgCAIAgCAIAgCAIAgCAIAgCA1WS1LhcPO2DIZKvXlcNwx7ue3nsFi5xj3ZPXjXWrcItoyqOUoZOPvKNyCy3xMTw7ZeqSfYwsqnW9TWjLXpGEAQBAEAQBAEAQBAEB027DalOey/7MMbpD8huvG9LZlCLnJRXieY7tybI3p7s7i6WeQyOJ8yVrG9vbO/qrVcFCPZHUOqxJkfQQzRttPZRmFzEeRcwvdA15jb4F5aQN/TmsoS5ZcxBl0PIpdSet6/DZzDgszdYbMWMtyMdu7jbCdjv5LHkk+uiR5ePW+WU0vqYk1ees7gsQyROH8MjS381i013LVc4zW4vfyMl1wnExUWN2aJnTPd95xAA/AD6rzm93lPI1fxna/LS/X8z7gvmPF2aD2ccUrmyM82SN8R8QSCvVLo4ns6FK2NqfVbXzT/v1RgkDryWBMzNo0MlJLHYp0bExjeHtLIXOG4O/kpIxl3SKl91CThZNLfqdmprLruftXH15a7rDhI6KVpBa4gbjn4brKx7k2Q4UFXjxrTT102jnSsjIdRVnyXLVRg4t5qreJ45HoNjy+S9qepdyPiEXLHklFS9H2NTac11uZzZHyNMjiHvGznDfqfUrF9yaO1FbWuhKtCacr6jOQj9pmqXq4ZLXsRO+zzIO4+Oynpgp78zU8Uy5Y3K9Jxe00ye4DUWVxebZpvU+zrDx/ul0fZnHkT5/+yrEJyi+SZpMrFptqeTi9l3XkThTmoCAIAgCAIAgCAIAgCAIAgCAIAgCAIAgCAIAgCAIAgCAIAgCAIAgCAIB480B5q1lDag1jlWXHF03tDncRPVp5t+WxC19m+Z7OywnF48HHto1VS5ZoWG2Kk8kEzTu18bi0hYptdUWJQjNcsltFzaD7RRmnsxeXLI8geUUw5Nm9D5O/NW6rt+7Luc7xDhrqXtKvh8fQsRTmnCAIAgCAIAgCAIAgMHNQOtYLIQM+1JXkaPjwlYyW4sloko2xk/NHmMchseoWsO/R9BeGaPsIZonPZjgq2Wzs1m3G2SKmwPbG4bgvJ5b/DYqfHgpS2/A0/G8udFKjB6cv0LD1brWDSr60JqPsTTNLmtD+FrQDsrNtyr6Gh4dwuWbuXNpIxMHrrC6nlbSuVmwWH8mx2A17H+gPn6LGF8LOjJsrhOThr2lb2vNdGja2tE6ctkukxMDXHxi3Z+RWborfgV6+LZtfax/Xr+pg/8Aw200HcXs0+3l37tlh92r8ix/5/O1rmX4I0+YtaN0dN3MGJht32/wfa4P6nO32+Cwm6anpLqXMavifEY807HGHn239EYuO7VppsjXrzYyCKs+QMJjkO7QTtuB0WMcpt6aJL/s7CNcpxm20t9UTLVuCqZzBWmTxt7+KNz4ZdveY4Dfr5HborNsFKL2aPh2XPGvi4vo+6KZ0fY9lzL7QysWNfFXeWyyx8Ycdvs7HzVCp6e96Ow4lHnp5HBzTa6b19SPyPdJI57ju5xLifMlYFzSS0iw+x8E5vIkdBWG/wDzhWcX4mc99oP9qHz/AGJf2hVopaOJlJDbDMlC2F46jc8x9FPcui+ZqeFzanNeHK9kyPU/FTGsOEAQBAEAQBAEAQBAEAQBAEAQBAEAQBAEAQBAEAQBAEAQBAEAQBAEAQBAUB2nQ2hra7PNVkiicGCN5aeF4DQN91Su3zs6vhbj92jFPqQ3ceY/FQmzN9pXT+SzuZrsoRvDY5GvfY22bEAd9yfP06rOEXJrRVy8iumpub7+Hmek1sDiwgCAIDVy6hxcOdiwslprb8reJsex29Bv039FhzxUuXxLCxbXU7kvdRtFmVwgCAIAgCA88a4wTsDqizC1pFeY99AfDhcenyO4WuthyyO24dkq+hPxXRkeCjNgj7C8M0SvQOpYtOZ1zrRIp2Wd3K4fwc9w5S02KEuvia7iuFLKo1D4l1X9C0NU6Yp60xsE9W1GJ4wTBOw8THA+B28PyVu2tWroc5gZ9mBY4zj0fdeJU2Y0nnMBvLcqOELCP94jPEz05+CozqnDujrsXiONle7XLr5PuWNp/Xtetgahz0z2yOG0dhsZcJQOR3I6OHQj5q1XelFc5zmbwic75fdV08Vvt/Z+B3ZjX9SxjpINOyPtZGQEMDYyO7aBuXnfyC9nemtQ7mOLwayFillrlgvXv6fUqWnSvZq+IKsUlm1KS7bfmfEkkqjGLm9I6+26rHr5pvUUWPpXszkqW4b+aewuiIeytGdxxDpxH9ArdWNp7kcxxHjynB1Y/j3b/ZG61/qmDC4ealFKHZC0wsawHmxp5Fx8uXRS32KMdLuyhwjAnkXKyS92PX5+hWGKlkx2kcpbhtUHGy4VX1pW7y8P3m/j9FUj7sGzpchK3KhBxfu9drt8mRkqIvMtzshxzosbfyLhsJ5BEw+jev1P0V3Gj0bOU49cnZGry6nPaxdkp/sJ7d+GOy6YgeJbsvch60Y8FrU/aJ+K0S+DVuAsxsezL0gXtDuF0wBG/gd1MrIvxNXLCyItpwf4Gzgt1rQ3r2Iph5xvDvyWSafYglCUfiWjuXpiEAQBAEAQBAEAQBAEAQBAEAQBAEAQBAEAQBAEAQBAEAQBAEAQBAEB8SsifE4TNY6MDciQAt+e6P1PU2n0ITkNSaAoWHxSsoSyt+0Iaok5/EDb6qGU60bOvFz5ra2l6vRzR7TNIsDa8T5KsYOwHs3C0fgiuh4CzhWW/efX6kzrWYLlaOxWlZLDIOJj2HcOClTT6o1soyhJxktM7V6YhARzU2s8XpmB4mlE1zb3KzD7xP8AN90fFR2Wxh37l3EwLcl9FqPmUPkMvcyWZlyk0pFqSTvOJvLhI6bfDkqDk29nY1UQrqVUV0L80bqAaj07BbeR7Sz93YA8Hjx+fX5q/VPnjs47Pxfu17gu3dfI36kKQQBAEAQEV17pkajwLjC0e3VQZID97zb8/wA9lFbXzx9TY8NzPu13X4X3/qUDsQdiNiPArXnaJnIK8M0fQKGSJDpe3QhsSxZDJZDHsLd45qkhAB8i3x381nW1vq9FPNhbKKdUIyfk1+5K69nRHeiTI53KZLY7hlnjLD8QOqmTq8W2ayceJa1VVGHy1szbOd0QInspWvZ45Du+D2MyQuPmWHofUEFeudWuhFDF4ltOxba8ebT/ABX77PihfwMdOWw63IzGBwZMKGNdCx5P8L37l23puEjKGt76eiMrqspzUeXc+65p7fzS6L6nP7R7Opn7V6c7JA0+9VikY4Dx5gpzUeCPPZcXivekmvVpmlzWT0qzGTHDXswbp2EbX2JA0c+ZO5WE5V691vZcxqc52L28Y8vj0WyGQtffusbLMQZHAPmkJdwjfbicfIKBJtm2m1XB6XbwNtqi0Gy18Qw0Zo8c3umWqrNu+32O5Kksf8vkU8KG07ntOfXT8DVYzG2cvkoKFRnFNM4NHkB4k+g6rCMXJ6RNfdCmt2T7I9GYfFw4bEVsfX/w4GBu/wB4+J+ZWzjFRWkcFkXSusdkvEiPavi33tLMuRt3dSl43bfccNj+iiyI7jvyNjwa5QvcH/MvzKPOypHVNnMU0sDw6CV8b9+RY4tP4heojklJaktk5xetNYacbHLfhs3Me7b/AIlhII/lkHT6qeNk49+xqbsLEvbUGlL0/oXJhstWzmJr5KmSYZ27gO6tPiD6gq1GSkto526qVNjrl3RnLIiCAIAgCAIAgCAIAgCAIAgCAIAgCAIAgCAIAgCAIAgCAIAgOqxYgqwOmsTRxRNG7nyODQPmV43ruexi5PUVtkBz3a1iqHHDiYjfnHLvPsxA/HqfkoZXpdjbY/CLZ9bHyr8ysM7rHN6hcRduOEBPKCL3Ix8h1+aryslLubzHwqaPgXXz8TRAbKMtmXj8dcylttWjWksTu6MYN/x8h6lEm3pGNlsKo803pHoLRGBsac0zDRtSB85e6R4ad2sJ/hCv1wcY6Zx+fkRyL3OPYkSkKZANYa0uMsyYPTUMlrIfZmlhZx9z6D+b18FXstfww7m4wcCDirsl6j4b8f7EDZ2datu8ViWltI88TjPO0PcfXmoFTY+ujcviuHD3VL8ER/J4XJYWfucjTlrvPTjHJ3wPQqOUZR7l6m+q5brlsmHZPkbFfUz6DQXQWonOePulo3Dv0+alx5NS0azjdMZUKx90/wBS61eOTBIA3J2CAw58pVrZSpjpX8M9pr3Qg9HcO24+PNeNpPRJGqUoOa7I1c2rsdHjczba7c4p7o5oyeZcOm3of0WHtFpvyJ44djnCH/c2jcpUJotMzRJdbxQM8XDh4ifgAs+ZdCD2U/e6du5mA+XgvSM826qrsqasysEYAY2y/YDw3O/6rW2LUmjusKbnjwk/I1IKwLiZ9ArwyTOUMtmTTFd84jtPMcb+Xegb92fA7eI80Wt9TyxzUdw6vy8ztyOMtYqcRWo9g4cUcjTuyRvg5rvEL2UHF9TynIhdHcH8/NfM2+lbNqzehwzobN3HTS95NShcBxkDrvy5Dl4josq22+XuipnxhCDvTUZpaTZnuxN6xj4KeEkrubkJZZDTjcO/ja08myO35geXn5rPketR8SBZNUbHZkJ+4ktvt18UjUUdKZa/NTZ3AgjuPeyKWd3Cwlu+4+hWCqk9epau4hRWpPe3HW0vUy25OtpyiI8VO52SnjkrZBssYdGBvt7hWXMoL3e/iQOmeVPdy9xNOOu/1IwxjnubGxpc5xDWgeJPgojYSlrqy+NEaOh01QE84D8lO0d6/wC4OvAP18ythVUoLficTxLiEsqfLH4V2/qSxTGsOueGKzBJBMwPikaWPa7oQeoRrfQ9jJxaku6PP+tNG2tL33Oax0mNkd+5m234f5XeRH1VCytwfodhg50MmGn8S7o12Nx7OET2HPhb/BZMHfwfB4HMLyMTO6175Y9fTen9CwtLsfB/w1NkkLvtyYa82SJ/9VeQ/kp4en5GnympfE+v/wAlp/8A9IsjHU6tGm2KpWFeJxL+7DOHZx5nl4KwkkuhprJynLcnsy16YGizescFp93d37zBN/4MY43/AIDp81hKyMe5aowr7+sI9PMaf1fh9Td43HWHGWMbuikZwvA89vEJCyMuwyMO7H17RdDerMqhAEAQBAEAQBAEAQBAEAQBAEAQBAEAQBAEAQBAEBrs7+1RhrBwvc+3gbxiYbtPmPj5brGW9e73JqPZe0Xtfh9Dz7qKzqW9ec3Oi66Zp5RyMIa34AcvwVKbm37x1mNHHhH+DrRpXwTRNDpIpGA9C5pG6w0Wk0+zOa8EtqxHBBG6SWRwaxjRuXE9Anfseykox5pdixanZxQw9dl3VuYhqxkb+zxO94+m/j8gp1So9Zs08+J2WvkxYbfmTLSmpNGNnbicGBWkedmh8RYZT/Uep+KlrnX8MTXZmLma9rd1Xz7fQmqmNWVj2i67tY667C4mTupWtHtE4+00kfZb5cupVa61p8qN9wvh0LI+2tW14IkHZoyAaKqSxMaJZHPMzx9p7+I8yfFZ0a5EynxZy+9ST7LWvkS5TGtMe7Rq5Gs6tcrxzwO6skbuF40mtMzrsnXLmg9MwsRpvD4J8j8bRjgfJyc8bkkeW58FjGEY9kTX5d96StlvRtVmViJ6nz9etJbwd/8A3cXajzTsb7Ne7YgtJ8HA7bfFRzlr3WXsaiUkrYddNbRTWR1llMpFiX2JD7ZjSTHZB953MEb+o26+KqOxvW/A6GrDrrc1HtLwNVNkrc8tyR0zh7Y/jna07B54uLmPisW2Wo1wSitduxsqOq8pSyNa8Ju8nq1jWr8Y3EbdtgQPPmvVNp7I54lU4OGtJvb9S19Gaspuo43Eskfbudw6xdnJ92Lq5xc49TzA2VmuxaUTQZ2HPmna+i3pLz8Cnsxe/aWau3fCed7x8CeX02VOT22zp8eHs6ow8kj5sULNWvBYliPcTt4o5RzY7zG/mPELxxa6mcLYzbin1Xh4mOCvCY+gV4ZbOd9vFDLZJ9M529x18EWUbVOxKGsjvs4o4yfEHqPkpa5vpHwNdm41enkLakl/L3ZmZ7OXtP3bmGoQ4yl0ZLNj2HieCN9uJxJHwWU5uDcVpfIixcavJhG+xyl5KX9ERGCzNVmE1eWSGUb7PY4tcN/UKBNrqjaTjGceWS2j6kvW5a0VeSzK6GIl0cZedmk9SB4L3b1o8VcFJySW2ZlbCSWqRtsvY9kTR74lsBj2f6TzPy3Xqhtb2QTylGXI4vfoun4ndpBsTtZ4lkuzo/am9eh8vrssqvjWyLPb+6z130ejFsjhAgCA654IrML4Z4mSxPGzmPbuCPUFeaPYycXuL0yIzdmuHbaNrG2L2LlJ3Pss2zfwO6j9jHe10NguJ3OPLYlJeqNzitOw453eTTe2TD7Ms1eJrx/qa0ErKMEitbkOzolpfN/1NysyuRTtC1C7T+mJHV5Cy5aPcwkdW79XD4BRXT5Yl/huN7e5KXZdWee3Oc95c5xc4ncknck+qpHXaS7Ew7LxMdeU+6JAEchf/Tw/32UtPxmu4rr7s9+hf6unJhAEAQBAEAQBAEAQBAEAQBAEAQBAEAQBAEAQBAEAQAjfqN0BTPatqiDIWIsJTc18dV/HPIOYMm2waPhud/VVL5p+6jo+EYkq07pePb5eZCdP28hQzdafFQia8CREwx8fMjbooYNqW0bXIhXOpq16j4+Bt9YYTM451W9nrzJ79ziJh4+J8bRt18AOe2wWVkZLTl3IMG+mzcKI6ivE7uz7TlnN6ir2A0tp05GyzSeo5ho9SUqg5S35HnEsqNNLj4yXQvm2+WOnPJC0OmbG5zGnxcASPqrz7dDkYJOST7HmK5asXrs1q28vsSvLpHHxd4rWNtvqd9XCMIqMOyLa7H8kJcTexrj70EolaP5Xcj9R9VbxpdGjnOO06sjYvFa/AslWTRBAfMkjImF8j2sYOrnHYD5ps9SbekaebV2na8ndy5mm1/l3gP5KN2wXiWo4GVJbVb/AqrtKo8Xd5LGZAXMPJIXGNkvG2vKeu3kHfmoLV4xfQ3XDpOO67I8s16d1/Y1mmuzjNagjZZe1tKm7mJZgd3D+VvU/FYwqlLqSZPEaqOi6sntbscwkcYFm9emf4lpawfhsVMsePia2XGbm/dSRr8r2Nxd05+IyTxIOkVkAg/6h0/BYyx/Jk9PGmnq2PT0IRFpnP1JMjXnjlpQV4+K5K4kM4BzA3H2tz0AUChJbXY2jy6JKMk+Zvt/ngR8H0UZfJPBZZWxTzi9RezRSDeahZadw7x4eRa748ipN6Xusoyi5Wfxa9vwa/wATI61r5ZQ1oL3vdsA0bkk+ii7mw2orb7Fl6a7KZrMbLWdldAx3MVoj7+38x8PgFZrx99ZGiy+NqL5aFv1Jja05pjTOFtX/ANkVnNrxF5Mo43OPgNz5lTOuuC3o1cMvLyrVXztbZA9L1dJ3O9yupL9MWJ3lzKQdwMiHqB+SgrVb96bN1m2ZkNVY0XpePds+tSRaQoOiyuAtUZ5I3gTUHu42TMPXYHoUsVa96J5hzzbN1ZCaT7S7NMkFzs6wmoMTBkcMXUJJ4hKxu5dGdx0I8PkpHRGa3HoUq+L5GPY67veS6epVeXxN3B5B9K/CYpm/MOHmD4hVJQcXpnR0ZFd8Oet7Qx1uhX4238aLjDzaWzOic0/EdQvYtLutnl0LJa9nPl+mzodc4Mg23VibW7t4fGxhJDCDuOZ5leb67R7ybhyTe9no3T+agz+ErZGAj94332+LHj7QPzWxhJSjtHDZWPLHtdcvAh/apnsjiatCtQsvriyXmR8Z2cQNthv4DmocibikkbTguNVdKUrFvWtFT1czkqV1lyvesNna7iDjITv8dzzCqKTT2mdHZj1TjySitHo3C5EZbCUsgBw+0QteR5E9frutlF80Uzhsir2Nsq/JmcsiEIAgKS7XcibOp4KId7lSAEj+Z3M/TZU8iW5aOn4NVy0Ofm/0K9KgRtybdleQrUdYhthzW+0QOhje47AO3BA+e2ymoaUupq+LVynj7j4PZfKunKhAEAQBAEAQBAEAQBAEAQBAEAQBAEAQBAEAQBAEAQEV7Qs7JgdJzy13Flmw4QROHVpPUj4DdRWy5Y9C9w7HV96Uuy6nn6CCa3ZjghY6WaV4axo5lxKpa30OvlJQTlLoi7sNh8V2b6cfk8k5j77m/vHjm4uPSNn/AL9VbjGNUdvucxffbxC5V1/D/nVlRZzN2dQZmXIXSd3nZrG9I2Do0fAKrOTk9s6PHx40VquBfOjJ8HJp6GPAub7PHye0/bDyOfH6q7U48vunJZ0b1c3f3/zsSEdR8VIUzy9kC05O2W8mmd+23lxFat92fQKk+SPyRJezjK/szWNVrnbRWga7/n9n67KSmWplHitHtcZvxXUvK/kaeMrGxetRV4h/FI7bf4eavuSXc5GqqdsuWtbfoV7ne1qvFxQ4SsZ39O/nHC35N6n5qtPJS+E3mNwKUut716IrjLagyucmMmQuyzeTN9mN+DRyVWU5S7s6DHxKaFquOv1/E1o6eSxLRL9IaNy+UyNayaz4KDZGvklmbsHgHfYNP2vyU1VUpNPwNVxDiFFVcob3Ly/zsXt8OS2BxQQBAVp2uZeVmPrYWs2Rzpz303C0nZg+yPmefyVfIl05Ubrg9K53dLw6IrjTmmLmfyQgDHwV4x3lid7SBGwdTz6nyCrwg5PRu8nLhRDm7vwXmzV3HwOuzGq0tr8Z7sE7nh8Fg+/Qs18yiubuXD2baLZj6keayEW9yZvFAxw/wmHof6j9ArdNWlzM5ziue7JOmt+6u/qWKrBpDpt1K96s+tahZNA/7UbxuD8QvGk1pmcJyrlzQema5uldPt6YWh//AINWPs4eRP8Afcl/+x/idjdOYRu22Iojb/yG/wBl7yR8jH73f/3f4s2EUUcETYomNjjYNmsaNgB5ALIgbbe33I/rPS8OpsM+INa27CC6vJ5H7p9Co7a1Nepd4fmSxbd/yvuUK7EZNji12OthwOxHcO6/gqHLLyOw+8VP+ZfijZxaTyFrT02SgrWO9rScM8DoiHFh5h7eXMeBCyVbcdoryzq4XKuTWmuj/Zmz0Ln8lpfJlk9K27HWCBMwQuPAfB45eHj6LOqUoPr2KvEcevJhtSXMu3Vfgb3tgnZM/Dd2Q5ro5Hg+YPDss8l9UQcBi0rN+hWKqHQnozRrmO0biDH9n2Zv/dbOr4EcJnprKs35m8WZUCAIDzz2iPL9eZTc77Pa38GhULvjZ2PDVrFgRc9FGXScWuza9BpGvnK1gy2DEJ5a7W7FrTzBafEgbEqd0tR5kaqPE4SyHTJaXbZL+zztAZlIo8Rlpg2+0cMMzjsJx5H+b81JVbvozXcR4e627al7v6f2LHVg04QBAEAQBAEAQBAEAQBARnXGqX6UwsduGBk80swjYx5IHQknl6BR2T5FsuYWKsmxxb0kjJ0nqetqrDi7C3upWngmhLtzG7+x8CvYTUlswy8WWPZyP6M3qzKwQBAEAQBAEAQBAEBGtb6YOqcG2qyyyvJDKJWvkHu9NiD8lHbDnWi7gZX3azma2mQPG1NO9ncrr9/IR5TMNBENerzbHv47+B9T8goEo1dW9s2tk8jPXJCPLDxbIZqPU2Q1PkPabrwGN3EULD7kY9PX18VDObm9s2mLi140eWH1ZraVSW9dgqQAGWeRsbNzsNydlilt6RYnNQi5Psj0Ho7ScOlMY+ATd9ZmcHTybbAkdAB5BX66+RaOOzs2WVPetJdkbHUOUZhsBdyEh/woiWjzceQH4lZTlyxbIcWl3XRrXizzQSXEucdyTuT6rWM71LRy0lrg5pIIO4I8EPdbMq7kbuSmE161NYkADQ6VxdsF65N9zGqqupagtIx1iSnK8PUXP2eaSxsWBq5WzWjsXLI7wOlbxCNu+wAB5eG+6vUVpRUn3OS4vn2u6VMHqK6fMnysmjCAIAgNFqPVmN0zGz2tz3zyNJjhjG7nbePoFFZbGvuX8Lh12Y37Psu7ZBKfanasZyMXa8EWKe7gkYG8TmtPLcnx9VWjlNy69jfW/Z+EaH7NtzRZ0VSg+NskNasWOALXMjbsR6cldSRy0pWJtSb2ZXRekYQBAEAQBAEA3PmUAQDcoCme12fvNS1IN+UVUH5ucSqWS/eSOs4DHWPKXm/2K9Vc3R6O0jH3Oj8Qz/8AisP4jf8AVbKvpBHB5z3kzfqzdLMqhAOp2QHmzV9gW9YZeYHcGy8D5cv0Wuse5tnbYUeXGgvQ0nxWBZL2l7SdM4rE1mxWH2nthY0Qws5jZoGxJ5BXvbQSOUXC8myxtrXXuyj71llnJWLUEIrskldIyNp/wwTuAD6Km312jpYQcYKMnvSLS0D2kS2LFfDZt/G95EcFo9SfBr/7/irNV3hI0efw1RTtq+q/oWsrJoggCAIAgCAIAgCAIAgKX7Xs023ma2JiO7abS+Tb77vD5D81Uvlt6Ok4Nj8tbtfj+xCMHmbuCycNulYfE4OHGAeT278wR4hQxk4vaNnfjwug4zWz06x4exrx0cAR81sTiWtPR9IeBAEAQBAEAQBAEBD+060+toW53b+EyvjiPqCeY+iiueoGx4VBSyo78NsovH4u9lJhDQqTWJCekTCdvj5KkotvodTZbCtc03ol1rsyyeO01ay1+1BDJAzvPZh7x29XdAVK6Wo8zKEOK12XKqC2n4kKa5zHBzSWuB3BB2IKgNrpPoyYYPtC1NStRQiy7INe4NEM44yfQHqCpYXTT13NdkcMxZxb1y+qLQ7Q295oDIGRvC4Njdt5O4hyVq74GaHhfTMjr1/QoFa9nZo5QyRItMaPyWqJXGsGxVoztJYk+yD5DzPopK6nPsUsziFWKve6vyPrWOnYdM5eOjDYfPvA2RzntA5nfy8OS8thyPSPeH5csqp2Na66I8FGbA9A6CidFojFhxJLoy4b+ALjstjSvcRwvFZJ5k9EkUprwgCA+Jpo68L5pntjjY0uc9x2DQPEo3rqZRi5NRittlB6yzzNRahltwgiuxoii36lo8fn1Wrunzy2j6BwzDeJjqEu/dmgURsCzuzTVbWbYK9LsCd6jnH8Wf2VzGt/kZzHHuHN/wCprX/2/r/UtBXTlD5kkjhYXyvbG0dS87D6o3ruexi5PSWyLy9omm4rpquuuOx2MrYyY9/ioHkVp62bWPBM2UOfl+m+pIKOTo5KMSUrkNhv/lvB2+XVSxkpdma+2i2l6si18zKWRCEAQHDnBjS5xAaBuSTyAQJb6Ii1ftCwNvNQ4uvLNLJLJ3bZQzaPi+J5qFXwcuVGznwjJhS7ZJJLrrxJUpjWFDdpU/f64ujfcRNjj/Bv/da+97sZ2nB46w4vz2yIHoojZlz4HtL0/Fhqle2+atNDE2Nze6Lm8htyIV2F8OVJnJ5XCMl2ylDTTfmSrB6nxOohL+zbPeui+21zS1wB6HY+CljZGXY1uRh3Y2varWzbrMrGg1Jq/F6aqPdYna+1t+7rMO73Hw38h6lRzsjBdS5i4VuTL3V08zzrPK6eeSZ/2pHlzviTuqG9nZqPKkl4HEEEtmxHBBG6SWRwYxjRuXE9AiWzyUlFOT7FpYHsfa6Jk2dtva88/Zq5HL0Lv7K1DH/7GgyOM9dUr6s1vafgMDga+NixldsFp5dxta4niYB1dv47+KxuhGOtEvC8i+5ydj2v3IhpOuLWrsTCSAHWmEknyO/6KKC3JIv5kuWib9GemfFbA4wIAgCAIAgCAIAgMa/fq4ujLduzNhrxDd73eC8bSW2Z11ytkoQW2yKSdqemW15ZI7E75GAlsZhcC8+ABUXt4GxjwjKbSa/Mo6/blyOQsXZzvLPI6R3xJVJvb2dTXWq4KEeyMfZeGei+uzbUT87pzubG5tUSIXu++3b3Xfhy+SvUz5o/I5LimKqLtx7S6/1JmpjWEa1JrrDaYmbXtulltObxdzC3cgeG56BRztjDoy7jYF2QuaPbzZrsD2nYfO5aLHNr2a0sx2jdLsWud5cjyKxjdGT0S5HC7aYObaaRNlMa0IAgCAIAgMPJYqhl67a+Qqx2YmuDwyQbjfzXkop9GSVXTqfNB6Zh3cpgdK0w2earRiA92JgALvg0cysXKMES1035MvdTb8/7lWa17SG5+i/F4yB8VR5HeSycnSAcwAPAbqtbdzLSN9gcL9hL2tj2/D0IxpjTdvVGVFKq5rGtbxyyu6Mbv128T6KKEHN6RsMvKhjV88voXfpzRWI000PrRGa1tsbM3N3y8G/JXYVRgcrlZ92S9Sel5I1HaveFbSTawPvWp2t29G+8fyCwyHqGi1wWvmyebyRSConXH01pe4NaN3E7AeqHvbueldP4qLC4GnQiaB3UY4/Vx5uJ+a2cI8sUjgcq933SsfiU92oSd5raZv3II2/TdUcj4zq+CR1iJ+rIb4EqE3B6S05D7PpnFxbbcNWMf9IWzrWopHz3MlzZE5erNmsysEB8ve2ONz3uDWNG7nE7ADzQ9SbekUrrfW0uesPo0nuZjI3bcuRmI8T6eQWuuu53pdjt+FcKjjRVlnWb/Ihqrm7OV4enLS5jg5riHA7gg8wUDSa0zf2Na6ksxhj8tO1oG37vZu/zHNSu6x+Jr4cJwoParX1NLPbs2ncVixNMfOR5d+ajbb7l2FUK+kEl9DpXhno+4Zpa0olglfFI3mHMcWkfMLJPXVGE4RmuWS2i/dHXruS0rStZDc2HtO7iNi8A7B3zC2dMnKCbPnvE6a6cqcKuy/L0N6pSgEBWnaTrFsEU2ApEmZ4Asyg/YHXgHqfFVci3XuI6PgvDXJrJs7eC/cqytYlp24bMLuGWJ4ew+RB3Cpp66o6eyCnFxl2Z6H0znGaiwVfINZwPfu2Rn3XjqPgtnXPnjs+f5uK8W51fh8iidWWhc1ZlZ2ndrrLgD6Dl+i19j3Ns7TBh7PGhH0NKVgWWGMdI9rGNLnuOzWtG5J8gvTFtLqywada/2bYc5WxWMmQyLDDE3f3K467v83Hy9FZSdK34s0dk6+JWeyi/dj1fr8iOP11qeSvJA7M2Sx/UjYO+R23Ci9rPtsurh2KnzKCI+975Hue9xc9x3LnHck/FYFtJJaR8ICadlmPbd1nHM9u7akTpv9XQfmpqFuZquL28mPpeL0XLns7T07iZb91+zG8mMH2pHeDQrkpKK2zmsfHnfYoQPO2WymQ1RnX2pg6WzYeGxxMG+w8GNCoyk5vZ19VVePVyrol/mzDey1isiWva6C3Wl5g9WPaV51TM9xsh06pnpTTuZjz+AqZKPb98z32j+F45OH4q/CXNFM43JpdNsq34G0WRAEAQBAEAJAG5OwHiUBWGru1MVZ5KOAEcsjTs+24cTQfJg8fiq1l+ukTe4XCOdc9/T0/qRTC9omeq5uvPeyEtqq54bNC/bh4TyJGw5EdVFG6Se2bG/hdEqnGEdPwJ92syO/2Oi4D7j7Ue/qNiQp8j4DU8Fj/qXvyZSOyonV6GyHuhsh5o3GA1PldNSTPxszGCYAPa9gc07dCs4WSh2KuTh1ZKSsXYubQWp7epsHPYuxx+0QSmM90OEPGwI5eBV2qbnHqcvxLEhjWqMH0fmUtqpuTdqG3YytWWtZsPMoZKOjd9ht6bDZU575ts6XE9l7FRqe0iUdlWmHZHMftqcEVqTv3Y+/Lt+QHP8FNRDb5jX8WyVXX7Jd5foXarZzIQBAYGWzWOwdT2rJW468W+wLurj5ADmV5KSj1ZLVTZdLlrW2ZYniMAn7xoiLQ4PJ2Gx577r3fiR8r3y+JFcz2kacxHExto3Zx/l1fe5+rugUUroRL9HDMi3rrS9Sus32rZvJF0OPazHwu5Ax+9If8AUenyCglfJ9F0Nxj8Ipr6z95/kYeI0HqTUsvtUzHwRyHc2bhO7vUA8ysY1Tl1JruIY2OuVdfRGw1poKppbAVLcVuWew6bu5S4ANO4J5Dw6LKypQimiLA4jPJulBrS10Nn2WQzQYXUGRrtBsNjDIuIbjdrS789l7j9E2iHjEoysqrl28f0NNprtBy1bUcM+VyE09SZ3BOx591oP8QHhssIXSUttlvL4ZTKlxqjprsbHtaysNzJ4+pXnjlZDEZHFjgRu48unoPqssmSbSRDwOmUISnJabf6FdKsb032jMd+1NXY2sRuzvRI/wDpb7x/JZ1Lc0ipn2+yxpy9Nfj0PRZWyOFKD7RX8eusjz+yWN/6Qtdf/uM7jg61hw+v6kXA3Ow8eSiNmenqbBFRrxjo2Jg+gW1XY+b2Pc2/U7l6YBARHtJuyU9HTtiJBsSMhJH3TzP5KDIlqs3HA6VZmJvw2yj1rTu0crw9OUMhsvD052QHC9PDfaa0nf1NO8Vi2KvEdpJ39AfIDxKlqqlZ2NdxDiNWFFc/VvsixsX2X4ak9klySa7I078L/dYT8B1+ZVyOLBd+pzGT9oMmxONaUV+LJu1jWMDGNDWtGwAGwAVk0Tbb2zlDw+XyMiY6SRwaxgLnE+AHVD1Jt6R5ry1v9oZi5c3376d7wfME8votTKW5Nn0eiv2VUYeSRhLwkLH0HrDG4DTN+C7OWzslMsMYaSZN2jkPmFaptjCDTOd4rw67JyIyrXR9GyuJHmSR8jvtOcXH4nmqxvktLRzXgktWYq8LeKSV4YweZJ2C9S29GM5KEXJ9kXppXQOO04GWZQLWRA5zPHKM/wAg8Pj1V+ulQ6+JxmdxO3J3FdI+X9Tf5rD1c7ipsdcaTFKOrerSOhHqFJKKktMpY986LFZDuiK0OynTtXiNj2m4SeXeScIHybsoljwXc2FvGcmfw6QzmitNYjTGUswYyMSMrPLXvc5xaduWxJ5c0lVCMW9DH4hk23wjKfTaKMVI6sn3ZpmsZp6HM5HITtYRHGyOMfbk5k7NHjz2VimSjts0/FaLb3CuteZHdSajyOr8u2SRruHi4K1ZnPhBPIDzcfNRzm5stY2LXi16X1ZZ2iNFVtKVDms1JEy7wb7vcAys0+v3vX5KzXWoe9I0ednSyZeyq+H9f7FSalvQ5LU2Tu1zxQzWHOYfMeBVWb3Js32NW66Ywl3SN3ozX1rSbXVXwCzQkfxuj32ew7cy0/LopK7XDoVc3Ajk+8nqRfdK3Ffo17kPF3U8bZGcQ2OxG/NXE9rZy04OEnF+B3r0xCAIDrsWIasD57ErIomDdz5HBoA9SUbS7mUYuT1FbZTmve0N2UMmKw0pbR6TTt5Gb0Hk381Ttu30idJw7hns/wCLcve8F5FdAKsbxIzsVj5splKtKuwvlmkDQB4DfmfkFlFOT0jC6yNVbnLsi5e1OH/9kgDpHYi/UK5kfAcxwV7y/mmUjwqgdfo7qtSa5ZjrVonSzSO4WMaNySvUm+iMZyjXFzk9JFv6Y7LqFGNljNBtu0efc7/uo/T+Y/RXa8dLrI5bM4zZY+WjovPxf9CP9rsVaDIYuKCCOMtrv3DGhvLi5Dko8nSa0XOBOUoTcnvqWJo7CxYPTNOvGzhlkYJZj4ue4bn+3yViqPLFI0efkSvvlJvouiKg7SMo3MaymZBu9lYCszb+JwPPb5nb5KpdLmn0Oj4XT7HGTl49S5dL4ZmB05Sx7QA9kYdKfN55u+v5K5CPLHRzOXe77pT/AM0bhZlYIAgPNOrNRWNS56e5I9xga4srx78mM35bep6lUJzcns7DEx40VKK7+JiwS5jMdzjYZblsNHDFXa5zwB6DyXnvS6EzVVW7GkvUn2C7JJDELOobjakQ2PcxOG4/qceQ+SmjR/2NVfxdb5aFt+f9id4/A6S0zB7RDHRi4Rv7RPI17vxJ/JTKMIrZrLMjKyHytt+iPvEa5wudzUmLoSyyStYXiQs2Y8DrseqRtjJ6R5dgXU1qya6Gj7X/AP5Vrf8A1bf/ALSsMj4S3wT/AH38j67I4Wt0hM8j/FtP39QAAmP8A41L/UJeSRVep8HYwGes05oyGcZfC/bk9hPIhVLIuMtHQ4eRG+pTX1+ZqAsC2Ah6XJ2Vaejq4p2bmbvYs7si3/hjB/U/krmPDS5jl+N5blZ7CPZd/mWKrJojz5rp3HrfLHym2/BoWtu+Nnd8LWsSv5Ghh5zxj+dv5qPxL77M9PsG0bQPuj8ltkfNn3PpDwIDQazwr87pmzVhG87dpYh5ub4fPmFFdDng0jYcLyljZMZy7dn9Sgi1zHFrgWuB2II2IK1bPoaafVBeGSNjRwWWyJHseOszA/xNjO34nkslXKXZEFuZj0/7k0vqd2X03k8FFBJkYWw9+SGN7wF3LzA6L2dUofEYYufj5Tape9ehqlGXTgoC3uyhzTp220faFo7/ADaNlsMT4GcT9pE/vMX/APH9yeq2c6EAQEc15YfW0VknxkhzowzceTiAfoor3qtmx4TBTzIJ/P8AAoArWHfM4Xpiztr1Z7b3tgjLyyN0jtvBrRuSV6k32IpzjBbk/Q6EMmbjSUDrOrsTEzqbLD8gdz+SzqW5opZ8lHGm35Ho1bM4IIAgIn2k2/ZNDXgDs6YshHzd/wBlFe9QZseFQ5sqPptnn9UDsDhDwlOmtQYrS8BvMpuvZh4IZ3nuxVx6eJcfNSwnGHXxNdl49uS+TfLD82azP6qy+pJeLIWi6MHdkDBwxt+Xj8SvJzcu5Nj4lWOvcXXz8TSrAnJjorQVvU07bVkOgxbT70hGxl/lZ+pU1dTl1fY1udnwoXLHrL9PmX7FEyGJkUbQ1jGhrWjoABsArvY5Ztt7Z9oeBAEBVnbLkdocbjWvO7nOne0dCByG/wA91WyH2RvuB1bcrPoVMAqjOjSJbobSDdV35xPYMNasAZOD7bt+gHl06qSqvnfUo8RzvukFyrbZcuC0ph9OgnH1Q2Vw2dM88Tz8/D5K7CuMOxy+Tm3ZH+4+nl4Gl7UnBui5AerrEYH4qPI+Au8DW8tfJlH7LXnZpG403n5tNZT2+CtDPJ3ZYGy78t/EEdCs4WOD2irmYccqv2cm18iU4TXOqs3qenWimj7uWUccLYRwhm/vbnryHjupoXWSkkjV5XC8PHx5Sa6pd99dn12hN/aXaNQojmOGGPb+p25+i9v62pGHCv4eBOz5v8i3LJfFTmMI3eyN3APUDkrj7HLx05LZ5rxNqKvqGncvhzomWWyzbcyfe3K1sX7ybO7vrcqZQr8uh6VgsQ24GWIJWyxSDiY9h3DgfJbJNPqjhJRlBuMlpo7F6YhAEBX7OyDTrZy9095zOLcR94AAPLfbdQewibX/AMvfrWkS/E4LF4ODucbSirtP2i0e874u6lSxio9jX3X2XPdj2Vl2zOstuYtvfP8AZXxP/dA8uMHqR48iFXyN9Dd8FUXGXTqVdzPLr5KszfEn0vkLej87BlbmNtezlro3cUZbu1w6gnlupIScJczRSy64ZdTrhJbNzr3XlTU9GtRoV5o4o5O9e+YAEnbYAAfFZW2qa0ivw7h08abnN9X06E27JyDovl1FmTf6KbH+A1fGf+T9ESjMYLG56qK+RqtmYDu09HNPmCOYUsoKS0yjRkW0S5q3or/tA0PjqGmo7mIpthdTP73h3JfGfE+ZB25qvdUlHcfA3XC+I2TvcLpb5u3zIVobAx6g1PBWnHFWjBlmHm0eHzOwUFUOaWmbbiOS8fHco930R6EjjZFG2ONjWMaNmtaNgB5BbE4ltt7Z9IeHnfWbuLWmXO+/+8uH0C1lvxs73hq1iV/I08H+PF/W381h4l2XZnp9n2G/0j8ltkfNn3OUPAgCAjGW0Fgsxddbmhlimed3mF/CHn1ChnRCT2zaY3GMrHgq4tNLzM7G6UweKDfZMdCHj/Me3jcfmVlGqEeyIL+I5V/xzevwX5Gt1NrrH4Bjq8BbavdBCw+6z+o+Hw6rC3IjDourLfD+DXZb55e7Hz8X8in8nlrebyHtWQsF73Hbfbkxvk0eXotdKbm9yO4xsavFr9nSun6/NmJOImzPED3PiB2a57eEkeZHgsXrwLEOZxTl3OteAsrsjkm73KR7fuOGNxP83MfkruG31OU+06jqt+PX8C0FeOSCAICNa/jfJojJCNu5DGuI9A4bqG9brZsuENLNhv8AzoUEVrTvThemJO9L4/2bs+1JlpGbGaEwROP3RtxfUj8FZrjquUjRZ13PnU0rwe2QJVjdEw7MKwsa2geRuIIpJPntt+qnx1uZp+NT5cRrzaReq2BxoJ2BJ6DqgMafI0a1Y2Z7leOADcyOkAb+K8ckurJI1WSlyxT2U52i62r6g7rG43d1KF/G+YjbvHdBsPIKndapdEdNwvh8sfdlnxPw8iv1Abc4KHjOF6eGdisFk85P3WNpS2D4uaPdb8XdAsoxcuxBdkV0rdj0WjpjslgqvZaz8jbEg5irGfcB/mPj8Oiswo11kaLK4u5e7StepZscbIo2xxsaxjRs1rRsAPIBWDSttvbPpDwIAgCAqLtgxVn2+nlmtLqpi7h7h/A4Ekb/AB3+iqZEX0kdHwS6PLKrx7kS0/ovM6jgknpQNbCwcpJTwtefJvmoYVSn2Nnk59GM0pvr6HOlcxPpnVEM7+JjGydzZj8277Hf4dfkvK5OEjPMx45WO4r5o9EAggEHcEbg+a2RwxV3a5lH8VHEtGzCDYefM8wB+ap5U+0Tp/s9jp89z+S/crABUzqdHOyDRb/ZTQoswc1+PhfdfKY5XeLGjoPgev8A+FexkuXficf9oLbXeq38Otr1NBccLvbXGDzDLTG/8rf+ywb3eXa4+z4O35p/my4FdOSKx7QtHYChhLWWga6rbLwWta/3ZHOPMcJ+Z5eSq3VQUeZHQcLz8my2NUuq/Q0fZhqeehmY8LM5z6dtxEYP+XJ5j0PisKLGpcpa4xhxnW7l3j+aLqV05UIAgCAICr+2ahJJQxl9oJZDI6J/pxbEfkVWyF0TN5wWxKcoPx6kP7NcJ+2NWwSSxcdamO+k3G7dx9kH5/koqY7kbHid/sqGk+r6F+WIIrcD4LEbZonjZzHjcOHwV59UcnGTi+aL0zzxrbAM05qexTg39meBLDvz2afD5HcLX2w5ZaR2eBkvIoU5d+zLI7H5uPTNyL/w7ZP4tH9lYxn7rNJxuOr4vzRYasGmPiWKOeF8MzGvje0te1w3DgeoKHsZOL2u5pdP6SxWmpbMmPjeHzn3nSO4i1vg0eijhXGHYt5WddkpKx9v82b1SFMIDzlqt3Fq7LHff/en/mtZZ8bO/wABaxq/kjVR/wCKz+ofmsPEtvsen4v8GP8ApH5LbI+bS7s+0PAgCAh2V7ScLjLU1VsdmxNE4scGMDWgjrzKrzyYRejdY3Asm6KntJMgOc7Q8zmA+KF4pVncuCE+8R6u6/hsqtmROXRdDo8PgmNj6lJc0vXt+BE9ySSTzPiq5ukcrw9CHuzhDzZcfZbTbBpiSzy47E7iT6N5D9VssWOob8zhvtFa5ZSh/wBV+pOFZNAEAQHxLEyaJ8UrA+N7S1zT0IPUI1s9jJxe13K6yfZJVmlc/GZB9dp/ypm8YHwI5qrLFX8rOio+0M4rV0N+q6GHX7H5OMe05hnBvzEUJ32+ZWKxfNks/tEte5X+LJDrOnWwvZrao1GcEEbGRNHid3DmfUqW1KNWka7h1k7+IRsm9t7f5FGlUDs2WL2QQcWcyE+32K4aPm7/ALKzir3mzn+Py1TCPm/2LZu3IMfSmt2ZGxwxNLnucdgArjaS2zmK65WSUIrqzz3nNX5nOWJTPembXc48MDHcLGt8BsOvzWunbKXdna4+BRRFcsevn4mhLiQGknhHQb8gsC2fK9PDhDw3uD0bnNQFrqdNza7j/wARL7jPx8fkpI1yl2KeRnUUdJy6+XiWdgeyjE4/hmykhyE458H2Ygfh1PzVmFEV3NDkcXts6V+6vzJ7Xrw1YWw14Y4Ym8gyNoaB8gp0kuxqpScnuT2zsQxCAIAgCAIDrsV4bUD4LETJYnjZzHt3B+IXjWzKMpRe4vTOqxPXxeOlncGRV60ZfsBsGgDwCPSWzKEZWzUV1bf6nmezO63bnsP5Omkc8/Ekn9Vq5PbPoVcOSKivDR6L0xbN7S+MsuO7n1mcR9QNj+S2Vb3FM4PNr9nkTj5NlX9qORoZDO1WU5mzSV4jHM5h3aDvuBv59VSyZJyWjqeAUW1Uydi0m+hBwFWOgSO32eTuO/4Hd1xcHHty4tt9vwTrrY3Hm5N9TPwWfv6dvC1RkA35SRO+xIPIj9VnXZKD2ipmYVWVXyWL5PxRtNJ3Zcj2kUrs+3ez2XSO26bkHopKpc1qbKPEao08PlXHslouTM53H4CibV+cMb/Awc3PPk0eK2E5qK2zjcbFtyZ8la3+xSOezWW11nGRwV5HtBIr1Y+fAPM+vmVQlOVsuh12PjU4FLcn82WHors7ZgZo8lkZGzZBo9xjPsQ7jz8T6qzVTy9X3NFxHiryE661qP5snqsGmCAIAgCA6LlOtkKklW3CyaCQbPjeNwQvGk+jMoTlCSlF6aOjF4fHYWqa2NqR1oieIhg6nzJPMpGKitIztusulzWPbM5ekRFtZ6Lr6rrRubIK96EbRTbbgj7rh5KKytTXqX8HOliya1uL8D70RpZ2lMRJWmnZNYml7yR0YIaOWwA3XtVfItHnEMxZViklpJEmUhRCAIAgMLL5WthMXPkLZcIYRuQ0bknwA+JWMpKK2yaiid9irh3Z5xydz9o5W3dLOD2iV0nDvvtud9lrJPbbO/or9lXGHktGODwuB8juvCY9PVXiSpA8HcOjafoFtV2Pm01qTR2r0xCAx74tOx9gUXtZaMbu5c8bgP25bryW9dO5JS4KyPtPh31+R50yUF2tkp48jHIy3xkyCQcyT4+q1Ek0/e7n0nHnVOtOp7j4HTFDNMHmKJ8gYOJ5Y0nhHmdui8Sb7EspxjrmetnyxjpHtYxpc5x2DWjck+i81szbSW2WHpvsysWgy1m3OrwnmK7T+8d/Uf4fzVurFb6zOcz/ALQwr3DG6vz8P7mB2iaex2BvUv2dGYmTxu4o+InYg9efnusMmuMGuUscDzrsqE/bPbT7kKVc3pdnZk7i0bEPuzyD6hbLF/2zg/tAv9a/kiYKwaQIAgCAIAgIT2qSFmjS0H7dmMfmf0VfJ+A3PAlvL36MpAqidgy0uxxnvZd//pN/Mq3i+JzX2gf+2vmY3a9cyAyFOkeNmPMfeN26SSb89/hy5LzJb2l4GXAq6+SU/wCb9EVkqxvzhDw4XpiZONgbZylOB/2JZ2Md8C4Ar2K20RWycYSkvBM9QMjZDG2KNoZGwcLWgbAAeC2fY4Ntt7Z9IeBAEAQBAEAQBAEBWfa3nLFatVw0O7Y7TTLM77wB2Dfx5n5KrkzaXKb/AIHjRlJ3S7roipQqZ1SN3BqTOfsmPDQXZhU+w2GMbE7n7O459T0WXtJ65UyB4WN7V3yiubzOzL6Wy2BrV7GQrCOOfk3ZwPCeuztuhXk65Q02Z4ufRkycKntr/OhqgojYxPsucWBnEeEHcN35b+aHvKu5uqOjc7kaklqGg9sLGF/FKeDiA8geqljTOS3o1t/FMSmahKfX06/ianGWblTKVp8cXe1teO64W8RLjy228eqxg2nuPcmyIVzrlG34fEsOn2e5nUFwX9U33t3/AMprg5+3l5NHwVuNEpvc2c1bxfHxo+zw4fXw/qywcTg8bg6/c46pHCCPecObnfEnmVajCMeiRoL8m3Ilu2WzYrIgCAIAgCAIAgCAIAgCAIAgCAIDDymOhy2Ls4+wP3U8ZYT5eR+R5ryUVJaZLRdKmyNke6PN+QpTY3IWKVgbSwSGN3y8f1WrlHlemfQKbY2wVkezMbwPwXhMj0rgpe+09jZPvVoz/wBIW0h1ij53lR5b5r1ZsFkQBAEBhZDD47Khov0YLHD9nvGbkfA9VjKEZd0T05V1H+1Jr5EC1nqihg6cuBwUMEc0jSyw6FoDYwereXVx+iq3WxguSB0HCuH25M1k5LbS7b8f7EX0bqHD6d76zcoTWLxO0UjdtmN28N+h9VBTZCHVrqbbimFkZeoVzSj4rzZvLfa3bc4injIY2+c0hcfpspXlvwRRq+zVaX8Sxv5dCFZvOXc/kDcvPBftwta0bNY3yAVac3N7ZvcTEqxK/Z1Lp+prt1gWS5uy13FpJw8rTx9Atji/7Zw/2hX+s+iJsrJohsfIoDnY+R/BBs4QBAEBAu1p22lYBt1tt/8AtKr5PwG74D/yX8mUuVROuZn0c5kcXUs1qNp8Ednbve75E7dOfULKM3FaRWtx6rZKU47a7F4YKtBqXQ+M/bEDLfeQguMo3JI3G+/UHl1V+CU4LmOPyZyxcufsXrTPqvoLS9WTjZiIXO8O8Ln/AEJRUwXgYz4nlyWnM0nab7BitGmrBUrxPszNYwMjA225kjYen1WF+lDRb4T7S3J5pNvSKTVM6k2mmasl3U+MgiaS51lh5eAB3J/ALKtbkkVsuahROT8j0ueZJ9VsjhjguDRu4gDzJ2CBLZ1NuVXO4W2YC7yEjd/zXm0Zcku+juXpiEAQBAEAQBAVj2xUi6ljLzW7iOR8Tj5bjcfUFVcldEzoOA2anOHn1KpiY+WRscbHPe47Na0bknyCp9zqOZJbZcuhdAjD8GTyrGuvnnHF1EPr6u/JXaaOX3pdzlOKcWd/8Kl+74vz/sSbVODGocBPRDg2U7PicegeOm/5fNS2w54cpr+H5f3TIjb4dn8imMTpq3c1TFhLccteTjPfe7uWNHMny29VroVNz5GdxkcQrrxXkQaa8PUtH9gad0ViZsmanfSV28Qkm997ndAB4Dn6K77OuqPNo5T79mcSuVPNpPwXRGo0v2i2M1nmY/IVq8cVgFsRZvyd4A7nnv0WFWQ5y5ZFviHA4Y2P7Wpttd/l5m4r9n+NpapgzNOR0McRL/Zdt28W3UHwHPopFRFT5kUbOMXWYrx7Ftvx9CXD0U5qDFtZKjRG9q5XgH/mSBv5leOSXdkkKrJ/BFv6Efvdo2mKO4/aHtDh/DXYX/Xp9VG7oLxLtfCsqf8ALr5kWyHbJE0FuOxL3HwfYk2H4BRvJ8kXq+Bv/wBk/wADQs7X9Qsscb4aL49/8PuyPrvusPvEixLg+PrSbJnie1OhfoiafHXI5Q7hc2FneN35dD81LG5NdTWXcKshLUZLX4E+U5qwgCAIAgCAIAgCAIAgCAqLtT01PFkf27XjL68zQ2fhH2HjkCfQjx81SyK3vmR1PA8yLh93k+q7FdRRvmkZHG0ve8hrWjxJ5AKt3OgclFbZ6UwtJ2NwdGk93E+CBkbj6gc1tILUUj55k2q26Vi8WzOWRCEAJ2BJ6DmgKY1D2lZS/NPXxzhTqblrXNH7xw8yfDf0WvsyJPpHojtMLgdFUVO33pfkQpjZJpA1rXSSOPQAkkqt3N7tRW32JNjOz/UOS4X+x+zRH+Oy7g+nX6KaOPOXgay/jWJT05tv06/mS/H9ktVgByGRlld4sgaGj8TuVYjiLxZp7vtJY+lUEvn1K/1PjauI1Dbo0pjNBEQA5xBIO3MEjyVS2KjJpHRYGRZkY8bbFps1G6wLeyT6a1ve0zSmqwV4Z4pH94O8JHC7bY9FNVc61pGqz+E1Zk1OTaa6dD6vdompLrjw3hWb92Bgb9eq9eRY/Exq4Lh1947+ZppdQ5mVxL8rdcf/AFnf3UftJ+ZcWHjx6KtfgdQzWVadxkrgP/ru/unPLzPXjUf9F+CMqvq7UFVzXRZi5yO+zpC4fgVkrZrxIJ8PxZ9HWi79J5eznNOVb9uHup37hwA2DtjtxAeRWwqk5R2zieIY8MfIlXB7SN0pCmQPtZAOlIT5Wm/kVXyfgN3wH/kv5MpVUTrT5PIL08PSOlqxp6UxUDhs5lZm49SN/wBVsq1qCRwObPnyJy9WbYkNBJIAHMkrMrFF9pmoos3n21qsgkqUmljXtO4e8/aI+g+So3z5paXgddwnFdNPNJdZEJUJtGW/2U6YbXpnUFlu804LK4I+yzxd8T0+Ct48OnMzmeMZblL2Eey7/Msiw6VlaV0DQ6UMcWNPi7bkPxVlmkik5JPseac1nczlbcn7UuWHyNcQY3OLWsO/ThHRa6UpN9WdrRj01R/hpGp32O45HzCxJ2b/AAutc9gnt9lvyPhB5wTnjYfkenyUkbJR7FO/CouXvR6+aLd0n2jY3UZZVsAUsgeQie73ZD/K79DzVqFql0fc5/L4dZR70esf87k0UprggCAIAgMTJ4ypmMdNRuxCSCUbOHiPIjyIXkoqS0ySm6dM1ZB9URfTXZzj9PZU5A2ZLcjNxCJGACPfx9T6qKFCg9myy+LWZFfs9aXj6/2JmpjUhAfPAzvOPhbx7bcW3Pby3TXie7eteBDu0y/Tg0rNTllb7TO9ndRA+8djvvt5KvkyXJo3PAqrJZasiui3tlKxzSQyslieWSMcHNcOoI5grXroztZJSXLLsydHtQ1HbgZBTpQd+G7OkjidI5x89vBWvvM32Rz/AP4PErblOT189HDaPaLqMbyy24YXf+I8QN/Ac01dMxlbwvF+FJv8TNq9kFmYh+SzDQ48yImF5/FyzWM/Flezj0V0qh+PT9DeVeybT0IHfyXLJ/mk4R9ApFjwXcoz41ky+HSNpD2e6Vg22xET/WR7nfmVmqYLwK0uJZUv5zYRaU0/B/h4Wi3/APoafzXqhFeBDLLvl3m/xNnBXgqxCKvDHFGOjI2Bo/ALLSIZSlJ7bOxemIQBAEAQBAEAQBAEAQBAcOa17S1zQ5pGxBG4IQ9Ta6o08Ok8FXybMjDjII7TCS1zRsAfPbpuo1VBPei1LPyZV+ylN6NypCoEAQBAQrJ9nWm5rz788ktWN7i58bZQxhPj16fJV5Y8G+Zm6o41mRgqo+8/DptnWzUeh9KsMdDuXSDkfZo+8cfi8/3XntKa+xm8LiWa927169F+Bpcj2uSu3bjca1vk+w/c/gP7qOWU/wCVF6n7ORXW2f4ESyWtdQZQFs+RkZGf8uH9236c1BK6cu7NvRwvEp6xh19epoSSTueZ9VEbA4QAczsNyfIIeM2dLTWbyW3smLtSA/xd2Wt/E7BSRrm+yKludjVfHNIklLsrz1jY2X1ajT4Ofxu/AKWONN9+hrbeP4sfgTl+RIqXZHj49jeyNic+LYmhg/UqZYsfFmtt+0Vr6VwS+fUklHQum8eQ6PFxSPH8UxMh+vJSxpgvA1tvFcu3o56Xp0JCAGtAAAA5ADwUpr+5ygIH2s//ACnF/wDVM/Iqvk/AbrgX/JfyZSpVE60ycZVN7LVKg/zpmR/iQsorbSIrrOSuU/JM9E5vN4/TWM9ruvLImkMYxg3c8+AAWylJQW2cLj49mTZyV9ymNVdoGT1EX14iamPPLuWO954/nPj8OipWXOXRdjqcPhlWP7z6y8/6EPUJsjc6X07Y1LmoqUQIiB4p5PBjPE/HwCkrg5vRTzMqONU5vv4fM9G168VStFXgYGRRMDGNHgAOS2CWjipScpOUu7O1emJBtb9ntbUMcl6g1kGUA3J6Nm9HeR9fxUNlSl1Xc2mDxGVD5J9Y/oUZZrTU7MlexE6KaJxa9jhsWkeBVNrXRnTxlGcVKL2mdRQHAcWuDmkhwO4IPMFDF+p6G7PdSu1Jppj7DuK5WPczn73Lk75hXqp80TlOIYyot1Hs+qJYpCiEAQHVZtV6ULprU0cETRuXyODQPxXjaXcyjCU3qK2yCXu0sW8rDi9M0v2hYkeG97Ju1nyHUj15KB37eoG2r4Vy1uzJlypeHiTqazDVi47U0UIA5l7w0fVT7S7mpjCUnqK2R6/2g6Zx+4dkmzvH8Ndpf9en1UcroLxL1XCsqztHXz6EYyHbBC0EY7FvcfB9h/CPwH91DLK/6o2dP2fk/wDcn+Bom6p1vqiQxY/vmscelSPgaPi//uo/aWz7F/7jw7DW7Nb9X+xotQ4HNYWaKTMNPHY3LZDL3nFt1BPnzUVlco/EbDDzMe9NUeHpo1NeJ1m1DAwEule1gA8ydlilt6LM5qEXJ+B6SxuMqYilHVpwRwxsaB7o5k+JJ8StpGKitI+c3X2Xzc7HtszOfkSsiIdEAQBAEAQBAEAQBAEAQBAEAQBAEAQBAEBENUdoGN0851aEC5eHWJjvdZ/Uf0UNl0YdO7Nrg8Jtyfel7sfP+hGafbBL3m17Es7snrBKdx8j1UKyvNGys+zy1/Dn19UZlvtepNaRTxc8jvOZ4aPpusnlLwRFX9nrG/4k0vkRfI9puob27YJYqTD4QM5/8xUMsib7dDaU8Exa/iXN8yLW8hcvyGS5amsOPjK8u/NQNt9za1VV1LVcUvkfNerYtvDK0Esz/uxsLvyRJvsZTshBbm9fMkNLQGpboBbjXQtP8U7gz6dVJGib8ChbxjDr7z38upvqnZJk5NjbyFWEeIY0vP6BSrFl4soWfaOlfBBv8iN6t0zJpbJx1jP38UsYkjk4eEnwII+Kitr9m9Gy4dnrNrc0tNPRH1EX9lxdlVCv/s5LbdXjM77Lh3jmgnYAbbH8Vexork2cf9oLp/eFBPokuhP1aOfCAIAgCAIDAzOJr5vE2MfZAMcrdgfFrvBw+BWM4qS0ybHvlRYrI+B5vyFKbG5CxSsN4ZoJDG4eoWsa5Xpne1WRtgrI9mbrQVR9vW2MDIy8RS96/YfZa0b7n6KSlbminxOxQxZ78VounVGmauqca2pZkfE6N/HHIzq1223TxCvWQU1pnJ4eZPFs54rZUuV7MNQ0LHDVhbfhcfdkhIBHxB6KpKiafTqdJTxjGsjub5X6nfjOyfPW5Wm86ClD/ES/jft6Af3XsceT79CO7jWPFe5uTLZ0/p3H6bx4qUYyN+ckrub5D5k/orUIKC0jnMnKsyJ88zbLMrhAEBXnabo05en+18fDvert/esaOc0f6kfUKC6va2jb8LzfZS9lN+6/yKQKqHSHCGJZHY5kDDqG5QJPBZr8Y/qYf7EqxQ+ujUcYr3VGfk/1LrVo50heudet0k+CrBVbZuTMMmz3cLWN32BO3MklRWW8nRGxwcB5Kcm9JFfZTtazuQpurwRV6JdydLCSX7ehPRQSvk1pG1p4TTCXNJ7+ZC57tq47ezZmnPnJIXfmoW2+5tYQhD4Vo+6V+1j5jNTsywSlpbxxu4Tseo3XibXYynXGxamtoTWZ7Ly+xNJK7zkeXH6rxtvuSQjGK1FaOIyzjbxkhm44tuu3ivCTb10PQGL0LpirDFNDjWTFzQ5sk5LydxvvseX0WwjTBddHF38Ty5txlPXy6EljjjhjEcTGxsHINYNgPkFKlrsa9tt7ZWXbGdq2I/rl/JqqZXZHRfZ7pKz6fuQjRFcW9aYqMjcCbjP+kE/ooKVuaNxxKzkxJv0PQpBcCN9iR18lsjhDzvmcxqOlk7VG3lb4khkc0tMzh48j8wtdKU09NncUUY0642Qguq8j5o641JjhwwZadzd9+GUiQfVFbNdmY28PxrPigv0JngO15xlbBnqzQw8vaa46erm/2U8Mj/sanJ4Kkt0P6P8AqWlVtV71WOzVmZNBIOJj2HcEKymmto0M4ShLlktNHcvTEIAgCAIAgCAIAgCAIAgCAIAgNHrDIzYrSeRuVyRM2PhY4fwkkDf5bqO2TjBtFzh9MbsmEJdtnnYuLiSSSSdyT1K1p3qCHplUsfcyU4hpVZrEh/hjaT/+F6ouT0jC26upc1j0ib4nsoytoNkyViKkw9WD33/TkPxU8caT+LoafI4/TDpUnJ/gib4zs307jwHSVnXJB/FYduP+UclPHHgvU01/Gsu3s+Ven9SUV60FSMR1oY4WDo2NoaPopkkuxq5zlN7k9/M7V6YhAVB2uSk52hH4NrE/i4/2VHK+JHXfZ1aom/X9ivN1VOhLu7Lnh2jGDxbYkH5LYY3wHE8dX+sb9ETRWDTBAEAQBAEAQFP9qem7TcwMzVrvkrzsDZnMbvwPHLcgeBG3NU8iD3zI6jguXD2XsJPqu3yJF2V4R+Pwc92zVdFYtSe657dnGMDl8BvupMeOo7ZQ41kKy1Qi9pfqT5WDTBAEAQBAEAQBAVvrbsyiyrpMjhAyG473pK55MlPmPuu+hUFlO+sTb4XE3X7lvVefkVHPg8rWu+xzY60yzvsIzEdyfTzVZxaetG9jfVKPMpLXzLh7NdD2dPCXKZIBlyePgZCOZib1O58zy+Cs1VuPVmg4lmxu1XDsvHzLDU5qik+2GjYbqatbEb3Qy1msa4AkcTSdx9Qql6fNs6LhE4ulx8UyPYLQOoM9wyQUzBXP+fZ9xvyHU/ILCNUpFu7Pop7vb8kWNh+yDFVQ1+UtTXZPFjP3bP7lTxoS7mqt4xbLpWtfma/tRwWKw2naP7OxcEBNnhMsbdiBwnkT47+vksL4JRWkT8JyLbbpe0lvoVSCqp0KZ9boZJkxj7R9S+w1cfVmjjMbWxNeyIGR/gOZ8eil9vPWka18Kxed2SW99e/QuXTbMqzAVRmnh+Q4SZTy368gduW+yuQ5uVc3c5fLdLul7H4SCdsv/DYf+uX8mqDJ8Dc8A+Kz6fuRTszbxa7pcujJD/0lRUfGjY8Yf+kl9P1L7V840j2p9G4zVEH+8M7m20bR2Yx7w9D5j0Uc64z7l3Ez7cZ+71XkVHlezTUmO43x1W3IWnk+u7ckefCeaqyomjoauK41nRvT9SHzRyQyuiljdHI07FjwQR8iotaL/MmtolehdazaYyAgsPc/FzO2lZ17s/fb+vmparHB68DW8Qw45Edr4l/mi/4pY5omSxPa+N7Q5rmncEHoQrxyrTT0z7Q8CAIAgCAIAgCAIAgCAIAgCA6LtOvkKU1O1GJIJm8D2HxC8aTWmZ12SrkpwemitL/Y+HWC7H5QMhPRk7C4t9Nx1VV4vXozoKvtA1HVkNv0ZscR2T4uo8SZKzJecP8ALA4GfPxKyjjRXfqQ5HHbprVS5fzZOadGpj4BBTrRV4h0ZG0NCsJJLSNLZZOx803t+pkL0wCAIAgCAqLtejLczjpfB1dzfwd/3VLKXvI6z7Oy/gzXr+xXKqnQl0dk5J0pMPK2/b8Ar+N8Bx3H/wDlL5InasGjCAIAgCAIAgCAIAgCAIAgCAIAgCAIAgCAIDgtDhsQCPUIDlAEBCe1V7WaFnDo+IuniDT9079f/fmob/gNlwnf3lfJlC7qkdZs7GB0jgxjS5x6NaNyU0e711Z2xyT0rccjQ6OeF4e3ibsQQdxyKdmePlnFrwZZ1XtmlbC0W8O18oHN0U3CCfPYjkrKyX4o0U+BLfuT6fIiGr9X2NWXYZXwNrwQNLY4g7i69ST5qGyxzZs8HCjiRaT22Z/ZaW/7dV9zz7mXb47LKj4yHjDf3V/NF8q8ciEAQGlz+lcRqSAsv1WmXb3Z2e7Iz4H9CsJQjLuWMfKtoe4Pp5eBSeqtAZXTlneON9yk87RzxMJI9HAdD9FUnU4nR4ufXeuvR+Rb3Z7RyGO0ZTr5IPZMC5zY39WMJ90Hy+HqrVSaj1NDxCcJ5DcOxKFIUggCAIAgCAIAgCAIAgCAIAgCAIAgCAIAgCAIAgKs7YiOLEDb3tpef/KqmV4HTfZ3/wBn0/cq5UzpS6eyYH/ZOY+Btv8AyCv43wHH8f8A+SvkidqwaQIAgCAIAgCAIAgCAIAgCAIAgCAIAgCAIAgCAIAgNbqDDw5/B2sZOeFszNmu+44c2n5FYyjzLRNj3OmxTXgefodGZ6fNyYmPHymeN/C95aRG0fe4um3iqSrk3rR1TzaY1qxy6P8AEu7SGjqWlse1gaya8/nNZLeZPkPIBW661BHOZmbPJlvtHyMrUGk8TqWHhvVx3wGzJ4/dkb8/EehXs64y7mGNmW479x9PLwKi1J2Z5fCMks1CL9Nu5LoxtIwerfH5KrOhx6o6HF4rVd7svdf5EI3UJs9ki0HcNPXGJf4Om7s/BwI/VSVdJop8Qjz4016foejVfONCAIAgCAIAgCAIAgCAIAgCAIAgCAIAgCAIAgCAIAgCAIAgCAqnti/4jEf0S/m1U8rujp/s98Nn0/crBVDoy8ey2Lg0XG7/AMSxI76gfothjr3DjOOS3lteSRNFOagIAgCAIAgCAIAgCAIAgCAIAgCAIAgCAIAgCAIAgCAIAgCAICne0fQU8Vx2YwtR0kEvOxDE3csd94N8j47dCqttXXmidBw7iCcfZWvquzNBoHTeTvaro2fY5o6tWYSyyyMLWjh57c+pKwqg3JdC1xDKrjRKO+rWj0CrpyoQBAEAQBAEAQBAEAQBAEAQBAEAQBAEAQBAEAQBAEAQBAEAQFYdsVdxr4qyB7rXSRk/EAj8iqmUuiZ0X2fmlKyPyZVCqHTHoLQMHs+h8W3bm+MyH5uJWxpWoI4fikubLmySKU14QBAEAQBAEAQBAEAQBAEAQBAEAQBAEAQBAEAQBAEAQBAEAQBAEAQBAEAQBAEAQBAEAQBAEAQBAEAQBAEAQBAEAQBAEAQBAEAQBAR3XGGOb0pbrxt3njHfRerm89vmN1HbHmjov8NyPYZEZPs+j+p56O/PYHfyWuO42emMJW9jwOPrbbGOvG0j14RutnBaikfPsifPdOXm2Z6yIQgCAIAgCAIAgCAIAgCAIAgCAIAgCAIAgCAIAgCAIAgCAIAgCAIAgCAIAgCAIAgCAIAgCAIAgCAIAgCAIAgCAIAgCAIAgCAIAgCAICKR9neAjzxywhlL+PvBAXDug7rvttv157b7KH2EObmNk+K5Dp9lv6+JK1Ma0IAgCAIAgCAIAgCAIAgCAIAgCAIAgCAIAgCAIAgCAIAgCAIAgCAIAgCAIAgCAIAgCAIAgCAIAgCAIAgCAIAgCAIAgCAIAgCAIAgCAIAgCAIAgCAIAgCAIAgCAIAgCAIAgCAIAgCAIAgCAIAgCAIAgCAIAgCAIAgCAIAgCAIAgCAIAgCAIAgCAIAgCAIAgCAIAgCAIAgCAIAgCAIAgCAIAgCAIAgCAIAgCAIAgCAIAgCAIAgCAIAgCAIAgCAIAgCAIAgCAIAgCAIAgCAIAgP/2Q=="/>
          <p:cNvSpPr>
            <a:spLocks noChangeAspect="1" noChangeArrowheads="1"/>
          </p:cNvSpPr>
          <p:nvPr/>
        </p:nvSpPr>
        <p:spPr bwMode="auto">
          <a:xfrm>
            <a:off x="1679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endParaRPr lang="zh-CN" altLang="en-US">
              <a:latin typeface="+mn-lt"/>
              <a:ea typeface="+mn-ea"/>
            </a:endParaRPr>
          </a:p>
        </p:txBody>
      </p:sp>
      <p:sp>
        <p:nvSpPr>
          <p:cNvPr id="101382" name="AutoShape 6" descr="data:image/jpeg;base64,/9j/4AAQSkZJRgABAQEASABIAAD/2wBDAAgGBgcGBQgHBwcJCQgKDBQNDAsLDBkSEw8UHRofHh0aHBwgJC4nICIsIxwcKDcpLDAxNDQ0Hyc5PTgyPC4zNDL/2wBDAQkJCQwLDBgNDRgyIRwhMjIyMjIyMjIyMjIyMjIyMjIyMjIyMjIyMjIyMjIyMjIyMjIyMjIyMjIyMjIyMjIyMjL/wAARCAE0AfQDAREAAhEBAxEB/8QAHAABAAICAwEAAAAAAAAAAAAAAAYHBAUBAwgC/8QAShAAAQQBAgMFBQUGAwYEBQUAAQACAwQFBhESITEHE0FRYRQicYGhMlKRscEVI0JictEzQ4IWJDSSouFTY3PwFzZ0svElJmSDk//EABsBAQACAwEBAAAAAAAAAAAAAAADBAIFBgEH/8QAOhEAAgICAAQDBQYFBAIDAQAAAAECAwQRBRIhMUFRYRMiMnGBBhSRobHBI0LR4fAkMzRSFUNicvGS/9oADAMBAAIRAxEAPwC9kAQBAEAQBAEAQBAEAQBAEAQBAEAQBAEAQBAEAQBAEAQBAEAQBAEAQBAEAQBAEAQBAEAQBAEAQBAEAQBAEAQBAEAQBAEAQBAEAQBAEAQBAEAQBAEAQBAEAQBAEAQBAEAQBAEAQBAEAQBAEAQBAEAQBAEAQDYnoCgOdj5H8EBx0QBAEAQBAEAQBAEAQBAEAQBAEAQBAEAQBAEAQBAEAQBAEAQBAEAQBAEAQBAEAQBAEAQBAEAQBAEAQBAEAQEN1D2j4nC2jRrFty9vwlokDI4z/M88h8lFK1J6RsMfh1tseeXRfn9EV9me0/VbbstYezUXMdsWRMDyP9R33+KhldPeja0cMxnFS6s1UevtXzyhkWWsveTyYyNpJ+QCw9rPzLD4fipbcUTHC5LtQslrhUa+I+N2JsYP5FSxlcULquGx8fwLFxMmZfD/APq9elFJty9mlc4fMEcvxU8ebxNPcqU/4Tf1NksiEIAgCAIAgCA1+RwmMyzdr9KKfltxOGxHzHNYuKl3Jqr7avgloh+T7KqMpdLiMjboS+DTIXs/PcfiopULwejY1cXmulsVJfgQ3Jx680W7vH37TqoPKZj+9iPxB6fNRP2kDZVPBzOiit/gzYYbthuxPbHmKTLDOhlr+68f6ehWUch/zEF/BYPrU9fMs7C6hxeoavf4202UD7bDyez+pvUKxGakuhpL8eyiXLYtG0WRAEAQBAEAQBAEAQBAEAQBAEAQBAEAQBAEAQBAEAQBAEAQBAEAQBAEAQBAEAQBAEAQBAEAQBAEAQFe9qOrpcLRjxdCXu7ltpdJI0844+nLyJ/QqC6fKtI2vDMRWy9pPsv1KfhlxT8TPFPXmbeA4obDJeJrjvza5u3LlvzCrbWupv2rVNOL6eRO9IdlsuThiyGckkgrvAdHXbyke3wLj/CPTqpa6d9ZGsy+KKtuFPV+fgWvi8Hi8LCI8dRhrjxLG+8fi7qVZUVHsaO2+y17nLZsFkRBAEAQBAEAQBAEAQBAfL2NkY5j2tcxw2LXDcEeoQ9Tae0VFrvSR0wZM7gmiKCUGOZgG5gLv4meQPT03VW2vk96J0PD8z7z/Bu6tdV6/MhTZv8AZ99TIY/MuOULRJIyJh4YwefC5xOzj5jbZQ75eqfU2Tj7fcJw93/PAu3RWsINWYwuIbFegAE8QPL0c30P0VyuxTRzGdhyxp68H2JOpCkEAQBAEAQBAEAQBAEAQBAEAQBAEAQBAEAQBAEAQBAEAQBAEAQBAEAQBAEAQBAEAQBAEAQBAEBROu8oaPaXdsy1ILToWMZDHYBcwe4NiR49TyVOyWps6bBq58SMU9b8vmaUWbM2pcZcz1FteB07HO/3UQtcziHgANwsN+8nJFnkiqZRpe3p+O+p6PDmuaHMILSNwR0IV85A5QBAEAQBAEAQBAEAQBAEAQEf1xJBFonLGcjhMBaAfFx6fXZR2/A9lzAUnkw5fMojTpvjJtbjmUnTkdbYj4P+vkqUN76HVZSr5Pf3r03+xIMVlbmF7SqslrHx46aR7YLUEI2Y8O5cQHQb7g8uSkUnGztopXUwuw2oy5kuqb9C9+nJXTlggCAIAgCAIAgCAIAgCAIAgCAIAgCAIAgCAIAgCAIAgCAIAgCAIAgCAIAgCAIAgCAIAgCAIAgKj7UsbNi9RUNTQQMljPCx4eN2iRv2dx5H9FWuWpKSN9wuxWVSob//AAiclG5l8HNqLP5mVsT5SyuxwMj5n+PC3cBrR5qJptc0mbCM4VWqimHXx8NI2Wku0m/gImUrrDdoN5NG+0kY8mnxHoV7C5x6PqiPM4XC988OkvyLWw+tcBm2tFXIRslP+TOeB/4Hr8lZjZGXZmhuwMin4o9PNdiQdQD4HoVIUwgCAxb+RpYyuZ71qKvEP4pHbfh5rxyUerJKqp2y5a1tkAy/atEJTWwNF9qU8hJKCAT6NHM/RVpZK3qKN5j8ClrnyJaX+ePY1wd2m5kd43v6sbug9yEfgeax/jyLGuEUdHpv6sx7U3aTgWGeeS3JE3mXe7M0fHxXjd0erJIR4VkPljpP6oycT2uzsc2PL0WSN8Za54XD/SeS9jlP+ZEeRwCLW6Za9H/UsHE6pwubYDSvxOeesTzwPH+kqzGyMuzNFkYORQ9WR/dG42O2+xWZUGx8igNXltRYnCQmTIXooiByZxcTz8GjmsJTjHuyxRi3XvVcd/p+JTmrdY2NZX4aFfhqUBIOBsz+Hjd4OefD08lUssdj0jpsLAjhwdkusv8AOx0YzAUrE93TuUqup5qNrn15xIS17gOLgcOmxHQheRin7j7nt2TOKjkVvcH3X7mFpatc1DqzE1pHul7hzSXOO/BEw8XXyHT5ryvcpJGeZKFFE5Lpv9Weiz13WwONCAIAgCAIAgCAIAgCAIAgCAIAgCAIAgCAIAgCAIAgCAIAgCAIAgCAIAgCAIAgCAIAgCAIAgCAxcjjquWx81G7EJa8zeFzT+Y9V40mtMzrslXJTi+qKR1tpPM4SvWh2faw9QPEErG82BzuI8Y8D69FTsrlFa8Dp8DLpubfab7/ANjV6gkgy2o61TG92yp3cEFYMADRu0bk+vETusJ+9LSLOMnVS52d+rZ1ZDGQT6j/AGPhYXSGOTuGvc7nM8facfADcH4BeSW5csSSq1xp9tc/X5LyO/C3tRwyWG4vJWI4qrC+Z/fHu2NHLc78tvLzSLn4M8vqxpJO2Kbfbp1NjD2kasZGSLrZGt23c+u07b9NzsslfYRvhGG38OvqfFntB1XYi3dkXRMduAYoms3+B2XjvsfiSV8Jw4v4d/NmmiybpMpFcyjX5JrTu+OeU+/6b+HyUfN12+pddCVbhT7vyN/X11bpnu8Lh8bQJ6GGAvf+JUiua+FaKUuFwn1vslL5vSMu5VyGQ0gNSXc/YnnmnbCyGN5a2Ml2xB9fgvWpOHO2R1zqryvutdSSSb359P0JtLRdZnGP0zcswWK/CLVsTudFHy+zwncOefIdPFT630gzTRtUI+1y4pp9lpbfrvwRCMnqHIYjJ2cdncLi7sjCQXvrBjng9HBzfMeKglZKLcZJM3VGFVfWrceyUV8969NMhBPvlwG3Plt4KubjXQ3rpM3iW0XNytmKrdYHwzRzO4dt9juN+RB6hS+9HXXuUOXHu5lyJuPdaRsKcmXu6kkwGWy95srnOhbI2w4hkgG4JHi0/qso8zlyyZWtjTChZFMFrv28P6mirY+K1i8vZmlcLFMMe1/FuJN3cJafzBWKjtNvwLVljhZXGK6S3+mxcyMNrTNGpI1rrleeQCTh2IhIGzSfHnvsjluCXiYwplC+U18LS/EzatPPawy8NihWk72OKOI2N+FreBobxF3/ALKySlN7RXsnRiVuM3023r5vZcGjtG1dKUnbOE12YDvp9tv9LfIfmrldagjms3OnlS8orsiTKQohAEAQBAEAQBAEAQBAEAQBAEAQBAEAQBAEAQBAEAQBAEAQBAEAQBAEAQBAEAQBAEAQBAEAQBAEBw4BzS1wBBGxB6FB2Ihl+zfA5OX2ivE+hZ34hJVOw38+Hp+SilTF9TY0cUvqXK3zL1/qRhvZlncPl48njshVtSRvL9pgYy7ffcHqOe5UPsJRe0zY/wDlqLa3XZFrfl1Ifdq5PS1S/jLTK4jyDWtc2Odry3hdxA8unlzUMlKCafibWqVWVKNsd+76Nd0a728HANxoj4XCyZy8fxAt4QD8PD4lYOXu8paVL9t7XfhozNRZGtkZqJpju68VOOIQ7bd24D3vxPPfxXtkk9aMMOmdcZc/dtvf6GnAUZeN1pS9Bi9UY+7ak7uCKTd7tt9hsR0WdclGabKufTK7GnXBbbRLdXZHTOUqyx4We0bUzw98FWE93K8dC4HofUKa2VclqPc1fDqMymSeQlyrxb6r+3zNdgxLdz9aLG1rEFOVjnR1Z7j2NmkaPf2e3xWMPeklHsWcvlrolK1pyXiop6T7dD71+/Fv9kbXpz1MkxzhZinLnP4dhseIkhw67EJe49NLTMeERuXM5SUoeDWv08GQjluq+zdNGZbyk9qrRrO4RDSYWxNHmTxEn1JWbk2kvIrQx4wlOa7y7mfiMVezk13KSWjHDXPeW7PF77Q7fcgePLdZxi5bkVsm6vHUaVHbfRLw6fobKLHaIhYWzajyMzCQXMircAdss1GpeJUlbxCXWNST9WbCrlezjFkPixd27IOjp28X0J2+iyUqY+BXso4nb0c1FehvanajBaswY7DafmfJI7gij7xrB+AB2CkV6b1FFGzg8oRdl1iLGjLzE0yBok2HEGncA+hVk0j1vofSHgQBAEAQBAEAQBAEAQBAEAQBAEAQBAEAQBAEAQBAEAQBAEAQBAEAQBAEAQBAEAQBAEAQBAEAQBAR3VlDPWqHe6fyT61qMHeDZvDKPLcjkfoo7FJr3WXMOyiM9Xx2n+RS1vVuqmTvgtZe/HKwlr2F3CWnyIVN2T7NnUV4WK0pRgmjWz5fJ29/aMjblB8HzOI/NYOTfiWoUVQ+GKX0RidTv4rEnR9BeGaO6tD7RZih42s7x4ZxP6N3O259ES6nspcsXLvoluV0jY0pVbZykFC3E9/C0NsPa5x9AFLKp1rctM1uPxCObLkpbi/kjVywYjIQl2PMtO0Ofs1h/GyT+h/LY+h6+ajajL4ejLsJZFT1bqUfNdGvmv3RucZrmTG6alxcVGCK2R3bLbGBpDTyJcOpcFJG/lhy66lS/hCuyVdKTce7X9PQ2OV1Rg6WPwcOEMks+Lma8OdGWh7dvf5nzKynbBKKh4FfH4dlWWXSyeisXnv5fgaO5moMvk581mWe0OJ4a1Frtm7DpxHwaPxJUbsUnzS/Av14k6Klj4715y/ovP8AJHZhqLdZ5E0pLVLGuA4ooYaoHEB1AI6kepXsF7V67EWVZ/4+v2ii5+bb7Gq1PhI9P5uTGx2TY7tjS55bw8yN9tljZDklyljByXlUq1rWzv01VF6rlqkeKkvWXVuON7ZeAQ7Hm4jfn4LKtbTWtkObP2cq5ufKt9encxMFp61qKaWvRmriyxvEIpX8JePHY9OS8hBz6LuZZeVDGSlYnp+KO69ofUtDcy4iw5o/iiAkH0WTqmvAghxLFs7TX16Fp9n+jW6eo+3XWA5Kw3nv/kt+6PXz/BWqauVbfc5zimf94nyQ+Ffn6/0JqpzVBAEAQBAEAQBAEAQBAEAQBAEAQBAEAQBAEAQBAEAQBAEAQBAEAQBAEAQBAEAQBAEAQBAEAQBAEAQBAaXK6SwWbtttZDHxzTgcPHuWkj126rCVcZPbRapzb6Y8tctIrDtDj07hntxGIxldlzYOnm3LjGPBo3PUqrdyR92KOg4U8m7+LbN68F5kACrG9R9hDJGVRo2MjZFeqzvJi1zgwHmdhudvXYL1RcnpHllsao80+iNnnNQ2s9BjmWt+OpB3JO/2zv8Aa+O2wPwXs7HNLfgRYmFDGlNw/mezd6J0vWyhsXcu6OHHCJzGOkeGlzz4jc+HVZ01qXWXYqcVz508tdHWe99t9P7mnuYuKpQvuZPHYEN1kMc0Z3a8FrjuPoopR0n8zYU3yssgmtbi3p+HVHEWOimxVCw+ZkLJbb4ZZnDkwbNIJ29N15ypxTMpXSjbOCW2oppefcmWqMHhX6PrDA2qszqbi9/DK3jlBHvE+JPIHZWbYQ9muR9jR8Py8lZkvvUWub0el5IgWIvHGZmnda1zjBK1/C3q70+fRVoS5ZJm+yqfbUyrfitH1n33Zc7clyLeC3JJxyM3+ySNwPkNgvZ75nzdyPEjXGiMavhXYyNKCF+dbFPDemjljewx0XESO5eh6eazq+LqV+Icyp5otJpr4u3/AOmsrW7GKybLVRz4Z68m7N+rdj0P5FYpuL2iayuN1bhPqmj0BpzUtHUWOhngmjbZLAZa/EOJjvHl12WyhYprZwmZh2Y1jjJdPBm6WZUCAIAgCAIAgCAIAgCAIAgCAIAgCAIAgCAIAgCAIAgCAIAgCAIAgCAIAgCA1WS1LhcPO2DIZKvXlcNwx7ue3nsFi5xj3ZPXjXWrcItoyqOUoZOPvKNyCy3xMTw7ZeqSfYwsqnW9TWjLXpGEAQBAEAQBAEAQBAEB027DalOey/7MMbpD8huvG9LZlCLnJRXieY7tybI3p7s7i6WeQyOJ8yVrG9vbO/qrVcFCPZHUOqxJkfQQzRttPZRmFzEeRcwvdA15jb4F5aQN/TmsoS5ZcxBl0PIpdSet6/DZzDgszdYbMWMtyMdu7jbCdjv5LHkk+uiR5ePW+WU0vqYk1ees7gsQyROH8MjS381i013LVc4zW4vfyMl1wnExUWN2aJnTPd95xAA/AD6rzm93lPI1fxna/LS/X8z7gvmPF2aD2ccUrmyM82SN8R8QSCvVLo4ns6FK2NqfVbXzT/v1RgkDryWBMzNo0MlJLHYp0bExjeHtLIXOG4O/kpIxl3SKl91CThZNLfqdmprLruftXH15a7rDhI6KVpBa4gbjn4brKx7k2Q4UFXjxrTT102jnSsjIdRVnyXLVRg4t5qreJ45HoNjy+S9qepdyPiEXLHklFS9H2NTac11uZzZHyNMjiHvGznDfqfUrF9yaO1FbWuhKtCacr6jOQj9pmqXq4ZLXsRO+zzIO4+Oynpgp78zU8Uy5Y3K9Jxe00ye4DUWVxebZpvU+zrDx/ul0fZnHkT5/+yrEJyi+SZpMrFptqeTi9l3XkThTmoCAIAgCAIAgCAIAgCAIAgCAIAgCAIAgCAIAgCAIAgCAIAgCAIAgCAIB480B5q1lDag1jlWXHF03tDncRPVp5t+WxC19m+Z7OywnF48HHto1VS5ZoWG2Kk8kEzTu18bi0hYptdUWJQjNcsltFzaD7RRmnsxeXLI8geUUw5Nm9D5O/NW6rt+7Luc7xDhrqXtKvh8fQsRTmnCAIAgCAIAgCAIAgMHNQOtYLIQM+1JXkaPjwlYyW4sloko2xk/NHmMchseoWsO/R9BeGaPsIZonPZjgq2Wzs1m3G2SKmwPbG4bgvJ5b/DYqfHgpS2/A0/G8udFKjB6cv0LD1brWDSr60JqPsTTNLmtD+FrQDsrNtyr6Gh4dwuWbuXNpIxMHrrC6nlbSuVmwWH8mx2A17H+gPn6LGF8LOjJsrhOThr2lb2vNdGja2tE6ctkukxMDXHxi3Z+RWborfgV6+LZtfax/Xr+pg/8Aw200HcXs0+3l37tlh92r8ix/5/O1rmX4I0+YtaN0dN3MGJht32/wfa4P6nO32+Cwm6anpLqXMavifEY807HGHn239EYuO7VppsjXrzYyCKs+QMJjkO7QTtuB0WMcpt6aJL/s7CNcpxm20t9UTLVuCqZzBWmTxt7+KNz4ZdveY4Dfr5HborNsFKL2aPh2XPGvi4vo+6KZ0fY9lzL7QysWNfFXeWyyx8Ycdvs7HzVCp6e96Ow4lHnp5HBzTa6b19SPyPdJI57ju5xLifMlYFzSS0iw+x8E5vIkdBWG/wDzhWcX4mc99oP9qHz/AGJf2hVopaOJlJDbDMlC2F46jc8x9FPcui+ZqeFzanNeHK9kyPU/FTGsOEAQBAEAQBAEAQBAEAQBAEAQBAEAQBAEAQBAEAQBAEAQBAEAQBAEAQBAUB2nQ2hra7PNVkiicGCN5aeF4DQN91Su3zs6vhbj92jFPqQ3ceY/FQmzN9pXT+SzuZrsoRvDY5GvfY22bEAd9yfP06rOEXJrRVy8iumpub7+Hmek1sDiwgCAIDVy6hxcOdiwslprb8reJsex29Bv039FhzxUuXxLCxbXU7kvdRtFmVwgCAIAgCA88a4wTsDqizC1pFeY99AfDhcenyO4WuthyyO24dkq+hPxXRkeCjNgj7C8M0SvQOpYtOZ1zrRIp2Wd3K4fwc9w5S02KEuvia7iuFLKo1D4l1X9C0NU6Yp60xsE9W1GJ4wTBOw8THA+B28PyVu2tWroc5gZ9mBY4zj0fdeJU2Y0nnMBvLcqOELCP94jPEz05+CozqnDujrsXiONle7XLr5PuWNp/Xtetgahz0z2yOG0dhsZcJQOR3I6OHQj5q1XelFc5zmbwic75fdV08Vvt/Z+B3ZjX9SxjpINOyPtZGQEMDYyO7aBuXnfyC9nemtQ7mOLwayFillrlgvXv6fUqWnSvZq+IKsUlm1KS7bfmfEkkqjGLm9I6+26rHr5pvUUWPpXszkqW4b+aewuiIeytGdxxDpxH9ArdWNp7kcxxHjynB1Y/j3b/ZG61/qmDC4ealFKHZC0wsawHmxp5Fx8uXRS32KMdLuyhwjAnkXKyS92PX5+hWGKlkx2kcpbhtUHGy4VX1pW7y8P3m/j9FUj7sGzpchK3KhBxfu9drt8mRkqIvMtzshxzosbfyLhsJ5BEw+jev1P0V3Gj0bOU49cnZGry6nPaxdkp/sJ7d+GOy6YgeJbsvch60Y8FrU/aJ+K0S+DVuAsxsezL0gXtDuF0wBG/gd1MrIvxNXLCyItpwf4Gzgt1rQ3r2Iph5xvDvyWSafYglCUfiWjuXpiEAQBAEAQBAEAQBAEAQBAEAQBAEAQBAEAQBAEAQBAEAQBAEAQBAEB8SsifE4TNY6MDciQAt+e6P1PU2n0ITkNSaAoWHxSsoSyt+0Iaok5/EDb6qGU60bOvFz5ra2l6vRzR7TNIsDa8T5KsYOwHs3C0fgiuh4CzhWW/efX6kzrWYLlaOxWlZLDIOJj2HcOClTT6o1soyhJxktM7V6YhARzU2s8XpmB4mlE1zb3KzD7xP8AN90fFR2Wxh37l3EwLcl9FqPmUPkMvcyWZlyk0pFqSTvOJvLhI6bfDkqDk29nY1UQrqVUV0L80bqAaj07BbeR7Sz93YA8Hjx+fX5q/VPnjs47Pxfu17gu3dfI36kKQQBAEAQEV17pkajwLjC0e3VQZID97zb8/wA9lFbXzx9TY8NzPu13X4X3/qUDsQdiNiPArXnaJnIK8M0fQKGSJDpe3QhsSxZDJZDHsLd45qkhAB8i3x381nW1vq9FPNhbKKdUIyfk1+5K69nRHeiTI53KZLY7hlnjLD8QOqmTq8W2ayceJa1VVGHy1szbOd0QInspWvZ45Du+D2MyQuPmWHofUEFeudWuhFDF4ltOxba8ebT/ABX77PihfwMdOWw63IzGBwZMKGNdCx5P8L37l23puEjKGt76eiMrqspzUeXc+65p7fzS6L6nP7R7Opn7V6c7JA0+9VikY4Dx5gpzUeCPPZcXivekmvVpmlzWT0qzGTHDXswbp2EbX2JA0c+ZO5WE5V691vZcxqc52L28Y8vj0WyGQtffusbLMQZHAPmkJdwjfbicfIKBJtm2m1XB6XbwNtqi0Gy18Qw0Zo8c3umWqrNu+32O5Kksf8vkU8KG07ntOfXT8DVYzG2cvkoKFRnFNM4NHkB4k+g6rCMXJ6RNfdCmt2T7I9GYfFw4bEVsfX/w4GBu/wB4+J+ZWzjFRWkcFkXSusdkvEiPavi33tLMuRt3dSl43bfccNj+iiyI7jvyNjwa5QvcH/MvzKPOypHVNnMU0sDw6CV8b9+RY4tP4heojklJaktk5xetNYacbHLfhs3Me7b/AIlhII/lkHT6qeNk49+xqbsLEvbUGlL0/oXJhstWzmJr5KmSYZ27gO6tPiD6gq1GSkto526qVNjrl3RnLIiCAIAgCAIAgCAIAgCAIAgCAIAgCAIAgCAIAgCAIAgCAIAgOqxYgqwOmsTRxRNG7nyODQPmV43ruexi5PUVtkBz3a1iqHHDiYjfnHLvPsxA/HqfkoZXpdjbY/CLZ9bHyr8ysM7rHN6hcRduOEBPKCL3Ix8h1+aryslLubzHwqaPgXXz8TRAbKMtmXj8dcylttWjWksTu6MYN/x8h6lEm3pGNlsKo803pHoLRGBsac0zDRtSB85e6R4ad2sJ/hCv1wcY6Zx+fkRyL3OPYkSkKZANYa0uMsyYPTUMlrIfZmlhZx9z6D+b18FXstfww7m4wcCDirsl6j4b8f7EDZ2datu8ViWltI88TjPO0PcfXmoFTY+ujcviuHD3VL8ER/J4XJYWfucjTlrvPTjHJ3wPQqOUZR7l6m+q5brlsmHZPkbFfUz6DQXQWonOePulo3Dv0+alx5NS0azjdMZUKx90/wBS61eOTBIA3J2CAw58pVrZSpjpX8M9pr3Qg9HcO24+PNeNpPRJGqUoOa7I1c2rsdHjczba7c4p7o5oyeZcOm3of0WHtFpvyJ44djnCH/c2jcpUJotMzRJdbxQM8XDh4ifgAs+ZdCD2U/e6du5mA+XgvSM826qrsqasysEYAY2y/YDw3O/6rW2LUmjusKbnjwk/I1IKwLiZ9ArwyTOUMtmTTFd84jtPMcb+Xegb92fA7eI80Wt9TyxzUdw6vy8ztyOMtYqcRWo9g4cUcjTuyRvg5rvEL2UHF9TynIhdHcH8/NfM2+lbNqzehwzobN3HTS95NShcBxkDrvy5Dl4josq22+XuipnxhCDvTUZpaTZnuxN6xj4KeEkrubkJZZDTjcO/ja08myO35geXn5rPketR8SBZNUbHZkJ+4ktvt18UjUUdKZa/NTZ3AgjuPeyKWd3Cwlu+4+hWCqk9epau4hRWpPe3HW0vUy25OtpyiI8VO52SnjkrZBssYdGBvt7hWXMoL3e/iQOmeVPdy9xNOOu/1IwxjnubGxpc5xDWgeJPgojYSlrqy+NEaOh01QE84D8lO0d6/wC4OvAP18ythVUoLficTxLiEsqfLH4V2/qSxTGsOueGKzBJBMwPikaWPa7oQeoRrfQ9jJxaku6PP+tNG2tL33Oax0mNkd+5m234f5XeRH1VCytwfodhg50MmGn8S7o12Nx7OET2HPhb/BZMHfwfB4HMLyMTO6175Y9fTen9CwtLsfB/w1NkkLvtyYa82SJ/9VeQ/kp4en5GnympfE+v/wAlp/8A9IsjHU6tGm2KpWFeJxL+7DOHZx5nl4KwkkuhprJynLcnsy16YGizescFp93d37zBN/4MY43/AIDp81hKyMe5aowr7+sI9PMaf1fh9Td43HWHGWMbuikZwvA89vEJCyMuwyMO7H17RdDerMqhAEAQBAEAQBAEAQBAEAQBAEAQBAEAQBAEAQBAEBrs7+1RhrBwvc+3gbxiYbtPmPj5brGW9e73JqPZe0Xtfh9Dz7qKzqW9ec3Oi66Zp5RyMIa34AcvwVKbm37x1mNHHhH+DrRpXwTRNDpIpGA9C5pG6w0Wk0+zOa8EtqxHBBG6SWRwaxjRuXE9Anfseykox5pdixanZxQw9dl3VuYhqxkb+zxO94+m/j8gp1So9Zs08+J2WvkxYbfmTLSmpNGNnbicGBWkedmh8RYZT/Uep+KlrnX8MTXZmLma9rd1Xz7fQmqmNWVj2i67tY667C4mTupWtHtE4+00kfZb5cupVa61p8qN9wvh0LI+2tW14IkHZoyAaKqSxMaJZHPMzx9p7+I8yfFZ0a5EynxZy+9ST7LWvkS5TGtMe7Rq5Gs6tcrxzwO6skbuF40mtMzrsnXLmg9MwsRpvD4J8j8bRjgfJyc8bkkeW58FjGEY9kTX5d96StlvRtVmViJ6nz9etJbwd/8A3cXajzTsb7Ne7YgtJ8HA7bfFRzlr3WXsaiUkrYddNbRTWR1llMpFiX2JD7ZjSTHZB953MEb+o26+KqOxvW/A6GrDrrc1HtLwNVNkrc8tyR0zh7Y/jna07B54uLmPisW2Wo1wSitduxsqOq8pSyNa8Ju8nq1jWr8Y3EbdtgQPPmvVNp7I54lU4OGtJvb9S19Gaspuo43Eskfbudw6xdnJ92Lq5xc49TzA2VmuxaUTQZ2HPmna+i3pLz8Cnsxe/aWau3fCed7x8CeX02VOT22zp8eHs6ow8kj5sULNWvBYliPcTt4o5RzY7zG/mPELxxa6mcLYzbin1Xh4mOCvCY+gV4ZbOd9vFDLZJ9M529x18EWUbVOxKGsjvs4o4yfEHqPkpa5vpHwNdm41enkLakl/L3ZmZ7OXtP3bmGoQ4yl0ZLNj2HieCN9uJxJHwWU5uDcVpfIixcavJhG+xyl5KX9ERGCzNVmE1eWSGUb7PY4tcN/UKBNrqjaTjGceWS2j6kvW5a0VeSzK6GIl0cZedmk9SB4L3b1o8VcFJySW2ZlbCSWqRtsvY9kTR74lsBj2f6TzPy3Xqhtb2QTylGXI4vfoun4ndpBsTtZ4lkuzo/am9eh8vrssqvjWyLPb+6z130ejFsjhAgCA654IrML4Z4mSxPGzmPbuCPUFeaPYycXuL0yIzdmuHbaNrG2L2LlJ3Pss2zfwO6j9jHe10NguJ3OPLYlJeqNzitOw453eTTe2TD7Ms1eJrx/qa0ErKMEitbkOzolpfN/1NysyuRTtC1C7T+mJHV5Cy5aPcwkdW79XD4BRXT5Yl/huN7e5KXZdWee3Oc95c5xc4ncknck+qpHXaS7Ew7LxMdeU+6JAEchf/Tw/32UtPxmu4rr7s9+hf6unJhAEAQBAEAQBAEAQBAEAQBAEAQBAEAQBAEAQBAEAQAjfqN0BTPatqiDIWIsJTc18dV/HPIOYMm2waPhud/VVL5p+6jo+EYkq07pePb5eZCdP28hQzdafFQia8CREwx8fMjbooYNqW0bXIhXOpq16j4+Bt9YYTM451W9nrzJ79ziJh4+J8bRt18AOe2wWVkZLTl3IMG+mzcKI6ivE7uz7TlnN6ir2A0tp05GyzSeo5ho9SUqg5S35HnEsqNNLj4yXQvm2+WOnPJC0OmbG5zGnxcASPqrz7dDkYJOST7HmK5asXrs1q28vsSvLpHHxd4rWNtvqd9XCMIqMOyLa7H8kJcTexrj70EolaP5Xcj9R9VbxpdGjnOO06sjYvFa/AslWTRBAfMkjImF8j2sYOrnHYD5ps9SbekaebV2na8ndy5mm1/l3gP5KN2wXiWo4GVJbVb/AqrtKo8Xd5LGZAXMPJIXGNkvG2vKeu3kHfmoLV4xfQ3XDpOO67I8s16d1/Y1mmuzjNagjZZe1tKm7mJZgd3D+VvU/FYwqlLqSZPEaqOi6sntbscwkcYFm9emf4lpawfhsVMsePia2XGbm/dSRr8r2Nxd05+IyTxIOkVkAg/6h0/BYyx/Jk9PGmnq2PT0IRFpnP1JMjXnjlpQV4+K5K4kM4BzA3H2tz0AUChJbXY2jy6JKMk+Zvt/ngR8H0UZfJPBZZWxTzi9RezRSDeahZadw7x4eRa748ipN6Xusoyi5Wfxa9vwa/wATI61r5ZQ1oL3vdsA0bkk+ii7mw2orb7Fl6a7KZrMbLWdldAx3MVoj7+38x8PgFZrx99ZGiy+NqL5aFv1Jja05pjTOFtX/ANkVnNrxF5Mo43OPgNz5lTOuuC3o1cMvLyrVXztbZA9L1dJ3O9yupL9MWJ3lzKQdwMiHqB+SgrVb96bN1m2ZkNVY0XpePds+tSRaQoOiyuAtUZ5I3gTUHu42TMPXYHoUsVa96J5hzzbN1ZCaT7S7NMkFzs6wmoMTBkcMXUJJ4hKxu5dGdx0I8PkpHRGa3HoUq+L5GPY67veS6epVeXxN3B5B9K/CYpm/MOHmD4hVJQcXpnR0ZFd8Oet7Qx1uhX4238aLjDzaWzOic0/EdQvYtLutnl0LJa9nPl+mzodc4Mg23VibW7t4fGxhJDCDuOZ5leb67R7ybhyTe9no3T+agz+ErZGAj94332+LHj7QPzWxhJSjtHDZWPLHtdcvAh/apnsjiatCtQsvriyXmR8Z2cQNthv4DmocibikkbTguNVdKUrFvWtFT1czkqV1lyvesNna7iDjITv8dzzCqKTT2mdHZj1TjySitHo3C5EZbCUsgBw+0QteR5E9frutlF80Uzhsir2Nsq/JmcsiEIAgKS7XcibOp4KId7lSAEj+Z3M/TZU8iW5aOn4NVy0Ofm/0K9KgRtybdleQrUdYhthzW+0QOhje47AO3BA+e2ymoaUupq+LVynj7j4PZfKunKhAEAQBAEAQBAEAQBAEAQBAEAQBAEAQBAEAQBAEAQEV7Qs7JgdJzy13Flmw4QROHVpPUj4DdRWy5Y9C9w7HV96Uuy6nn6CCa3ZjghY6WaV4axo5lxKpa30OvlJQTlLoi7sNh8V2b6cfk8k5j77m/vHjm4uPSNn/AL9VbjGNUdvucxffbxC5V1/D/nVlRZzN2dQZmXIXSd3nZrG9I2Do0fAKrOTk9s6PHx40VquBfOjJ8HJp6GPAub7PHye0/bDyOfH6q7U48vunJZ0b1c3f3/zsSEdR8VIUzy9kC05O2W8mmd+23lxFat92fQKk+SPyRJezjK/szWNVrnbRWga7/n9n67KSmWplHitHtcZvxXUvK/kaeMrGxetRV4h/FI7bf4eavuSXc5GqqdsuWtbfoV7ne1qvFxQ4SsZ39O/nHC35N6n5qtPJS+E3mNwKUut716IrjLagyucmMmQuyzeTN9mN+DRyVWU5S7s6DHxKaFquOv1/E1o6eSxLRL9IaNy+UyNayaz4KDZGvklmbsHgHfYNP2vyU1VUpNPwNVxDiFFVcob3Ly/zsXt8OS2BxQQBAVp2uZeVmPrYWs2Rzpz303C0nZg+yPmefyVfIl05Ubrg9K53dLw6IrjTmmLmfyQgDHwV4x3lid7SBGwdTz6nyCrwg5PRu8nLhRDm7vwXmzV3HwOuzGq0tr8Z7sE7nh8Fg+/Qs18yiubuXD2baLZj6keayEW9yZvFAxw/wmHof6j9ArdNWlzM5ziue7JOmt+6u/qWKrBpDpt1K96s+tahZNA/7UbxuD8QvGk1pmcJyrlzQema5uldPt6YWh//AINWPs4eRP8Afcl/+x/idjdOYRu22Iojb/yG/wBl7yR8jH73f/3f4s2EUUcETYomNjjYNmsaNgB5ALIgbbe33I/rPS8OpsM+INa27CC6vJ5H7p9Co7a1Nepd4fmSxbd/yvuUK7EZNji12OthwOxHcO6/gqHLLyOw+8VP+ZfijZxaTyFrT02SgrWO9rScM8DoiHFh5h7eXMeBCyVbcdoryzq4XKuTWmuj/Zmz0Ln8lpfJlk9K27HWCBMwQuPAfB45eHj6LOqUoPr2KvEcevJhtSXMu3Vfgb3tgnZM/Dd2Q5ro5Hg+YPDss8l9UQcBi0rN+hWKqHQnozRrmO0biDH9n2Zv/dbOr4EcJnprKs35m8WZUCAIDzz2iPL9eZTc77Pa38GhULvjZ2PDVrFgRc9FGXScWuza9BpGvnK1gy2DEJ5a7W7FrTzBafEgbEqd0tR5kaqPE4SyHTJaXbZL+zztAZlIo8Rlpg2+0cMMzjsJx5H+b81JVbvozXcR4e627al7v6f2LHVg04QBAEAQBAEAQBAEAQBARnXGqX6UwsduGBk80swjYx5IHQknl6BR2T5FsuYWKsmxxb0kjJ0nqetqrDi7C3upWngmhLtzG7+x8CvYTUlswy8WWPZyP6M3qzKwQBAEAQBAEAQBAEBGtb6YOqcG2qyyyvJDKJWvkHu9NiD8lHbDnWi7gZX3azma2mQPG1NO9ncrr9/IR5TMNBENerzbHv47+B9T8goEo1dW9s2tk8jPXJCPLDxbIZqPU2Q1PkPabrwGN3EULD7kY9PX18VDObm9s2mLi140eWH1ZraVSW9dgqQAGWeRsbNzsNydlilt6RYnNQi5Psj0Ho7ScOlMY+ATd9ZmcHTybbAkdAB5BX66+RaOOzs2WVPetJdkbHUOUZhsBdyEh/woiWjzceQH4lZTlyxbIcWl3XRrXizzQSXEucdyTuT6rWM71LRy0lrg5pIIO4I8EPdbMq7kbuSmE161NYkADQ6VxdsF65N9zGqqupagtIx1iSnK8PUXP2eaSxsWBq5WzWjsXLI7wOlbxCNu+wAB5eG+6vUVpRUn3OS4vn2u6VMHqK6fMnysmjCAIAgNFqPVmN0zGz2tz3zyNJjhjG7nbePoFFZbGvuX8Lh12Y37Psu7ZBKfanasZyMXa8EWKe7gkYG8TmtPLcnx9VWjlNy69jfW/Z+EaH7NtzRZ0VSg+NskNasWOALXMjbsR6cldSRy0pWJtSb2ZXRekYQBAEAQBAEA3PmUAQDcoCme12fvNS1IN+UVUH5ucSqWS/eSOs4DHWPKXm/2K9Vc3R6O0jH3Oj8Qz/8AisP4jf8AVbKvpBHB5z3kzfqzdLMqhAOp2QHmzV9gW9YZeYHcGy8D5cv0Wuse5tnbYUeXGgvQ0nxWBZL2l7SdM4rE1mxWH2nthY0Qws5jZoGxJ5BXvbQSOUXC8myxtrXXuyj71llnJWLUEIrskldIyNp/wwTuAD6Km312jpYQcYKMnvSLS0D2kS2LFfDZt/G95EcFo9SfBr/7/irNV3hI0efw1RTtq+q/oWsrJoggCAIAgCAIAgCAIAgKX7Xs023ma2JiO7abS+Tb77vD5D81Uvlt6Ok4Nj8tbtfj+xCMHmbuCycNulYfE4OHGAeT278wR4hQxk4vaNnfjwug4zWz06x4exrx0cAR81sTiWtPR9IeBAEAQBAEAQBAEBD+060+toW53b+EyvjiPqCeY+iiueoGx4VBSyo78NsovH4u9lJhDQqTWJCekTCdvj5KkotvodTZbCtc03ol1rsyyeO01ay1+1BDJAzvPZh7x29XdAVK6Wo8zKEOK12XKqC2n4kKa5zHBzSWuB3BB2IKgNrpPoyYYPtC1NStRQiy7INe4NEM44yfQHqCpYXTT13NdkcMxZxb1y+qLQ7Q295oDIGRvC4Njdt5O4hyVq74GaHhfTMjr1/QoFa9nZo5QyRItMaPyWqJXGsGxVoztJYk+yD5DzPopK6nPsUsziFWKve6vyPrWOnYdM5eOjDYfPvA2RzntA5nfy8OS8thyPSPeH5csqp2Na66I8FGbA9A6CidFojFhxJLoy4b+ALjstjSvcRwvFZJ5k9EkUprwgCA+Jpo68L5pntjjY0uc9x2DQPEo3rqZRi5NRittlB6yzzNRahltwgiuxoii36lo8fn1Wrunzy2j6BwzDeJjqEu/dmgURsCzuzTVbWbYK9LsCd6jnH8Wf2VzGt/kZzHHuHN/wCprX/2/r/UtBXTlD5kkjhYXyvbG0dS87D6o3ruexi5PSWyLy9omm4rpquuuOx2MrYyY9/ioHkVp62bWPBM2UOfl+m+pIKOTo5KMSUrkNhv/lvB2+XVSxkpdma+2i2l6si18zKWRCEAQHDnBjS5xAaBuSTyAQJb6Ii1ftCwNvNQ4uvLNLJLJ3bZQzaPi+J5qFXwcuVGznwjJhS7ZJJLrrxJUpjWFDdpU/f64ujfcRNjj/Bv/da+97sZ2nB46w4vz2yIHoojZlz4HtL0/Fhqle2+atNDE2Nze6Lm8htyIV2F8OVJnJ5XCMl2ylDTTfmSrB6nxOohL+zbPeui+21zS1wB6HY+CljZGXY1uRh3Y2varWzbrMrGg1Jq/F6aqPdYna+1t+7rMO73Hw38h6lRzsjBdS5i4VuTL3V08zzrPK6eeSZ/2pHlzviTuqG9nZqPKkl4HEEEtmxHBBG6SWRwYxjRuXE9AiWzyUlFOT7FpYHsfa6Jk2dtva88/Zq5HL0Lv7K1DH/7GgyOM9dUr6s1vafgMDga+NixldsFp5dxta4niYB1dv47+KxuhGOtEvC8i+5ydj2v3IhpOuLWrsTCSAHWmEknyO/6KKC3JIv5kuWib9GemfFbA4wIAgCAIAgCAIAgMa/fq4ujLduzNhrxDd73eC8bSW2Z11ytkoQW2yKSdqemW15ZI7E75GAlsZhcC8+ABUXt4GxjwjKbSa/Mo6/blyOQsXZzvLPI6R3xJVJvb2dTXWq4KEeyMfZeGei+uzbUT87pzubG5tUSIXu++3b3Xfhy+SvUz5o/I5LimKqLtx7S6/1JmpjWEa1JrrDaYmbXtulltObxdzC3cgeG56BRztjDoy7jYF2QuaPbzZrsD2nYfO5aLHNr2a0sx2jdLsWud5cjyKxjdGT0S5HC7aYObaaRNlMa0IAgCAIAgMPJYqhl67a+Qqx2YmuDwyQbjfzXkop9GSVXTqfNB6Zh3cpgdK0w2earRiA92JgALvg0cysXKMES1035MvdTb8/7lWa17SG5+i/F4yB8VR5HeSycnSAcwAPAbqtbdzLSN9gcL9hL2tj2/D0IxpjTdvVGVFKq5rGtbxyyu6Mbv128T6KKEHN6RsMvKhjV88voXfpzRWI000PrRGa1tsbM3N3y8G/JXYVRgcrlZ92S9Sel5I1HaveFbSTawPvWp2t29G+8fyCwyHqGi1wWvmyebyRSConXH01pe4NaN3E7AeqHvbueldP4qLC4GnQiaB3UY4/Vx5uJ+a2cI8sUjgcq933SsfiU92oSd5raZv3II2/TdUcj4zq+CR1iJ+rIb4EqE3B6S05D7PpnFxbbcNWMf9IWzrWopHz3MlzZE5erNmsysEB8ve2ONz3uDWNG7nE7ADzQ9SbekUrrfW0uesPo0nuZjI3bcuRmI8T6eQWuuu53pdjt+FcKjjRVlnWb/Ihqrm7OV4enLS5jg5riHA7gg8wUDSa0zf2Na6ksxhj8tO1oG37vZu/zHNSu6x+Jr4cJwoParX1NLPbs2ncVixNMfOR5d+ajbb7l2FUK+kEl9DpXhno+4Zpa0olglfFI3mHMcWkfMLJPXVGE4RmuWS2i/dHXruS0rStZDc2HtO7iNi8A7B3zC2dMnKCbPnvE6a6cqcKuy/L0N6pSgEBWnaTrFsEU2ApEmZ4Asyg/YHXgHqfFVci3XuI6PgvDXJrJs7eC/cqytYlp24bMLuGWJ4ew+RB3Cpp66o6eyCnFxl2Z6H0znGaiwVfINZwPfu2Rn3XjqPgtnXPnjs+f5uK8W51fh8iidWWhc1ZlZ2ndrrLgD6Dl+i19j3Ns7TBh7PGhH0NKVgWWGMdI9rGNLnuOzWtG5J8gvTFtLqywada/2bYc5WxWMmQyLDDE3f3K467v83Hy9FZSdK34s0dk6+JWeyi/dj1fr8iOP11qeSvJA7M2Sx/UjYO+R23Ci9rPtsurh2KnzKCI+975Hue9xc9x3LnHck/FYFtJJaR8ICadlmPbd1nHM9u7akTpv9XQfmpqFuZquL28mPpeL0XLns7T07iZb91+zG8mMH2pHeDQrkpKK2zmsfHnfYoQPO2WymQ1RnX2pg6WzYeGxxMG+w8GNCoyk5vZ19VVePVyrol/mzDey1isiWva6C3Wl5g9WPaV51TM9xsh06pnpTTuZjz+AqZKPb98z32j+F45OH4q/CXNFM43JpdNsq34G0WRAEAQBAEAJAG5OwHiUBWGru1MVZ5KOAEcsjTs+24cTQfJg8fiq1l+ukTe4XCOdc9/T0/qRTC9omeq5uvPeyEtqq54bNC/bh4TyJGw5EdVFG6Se2bG/hdEqnGEdPwJ92syO/2Oi4D7j7Ue/qNiQp8j4DU8Fj/qXvyZSOyonV6GyHuhsh5o3GA1PldNSTPxszGCYAPa9gc07dCs4WSh2KuTh1ZKSsXYubQWp7epsHPYuxx+0QSmM90OEPGwI5eBV2qbnHqcvxLEhjWqMH0fmUtqpuTdqG3YytWWtZsPMoZKOjd9ht6bDZU575ts6XE9l7FRqe0iUdlWmHZHMftqcEVqTv3Y+/Lt+QHP8FNRDb5jX8WyVXX7Jd5foXarZzIQBAYGWzWOwdT2rJW468W+wLurj5ADmV5KSj1ZLVTZdLlrW2ZYniMAn7xoiLQ4PJ2Gx577r3fiR8r3y+JFcz2kacxHExto3Zx/l1fe5+rugUUroRL9HDMi3rrS9Sus32rZvJF0OPazHwu5Ax+9If8AUenyCglfJ9F0Nxj8Ipr6z95/kYeI0HqTUsvtUzHwRyHc2bhO7vUA8ysY1Tl1JruIY2OuVdfRGw1poKppbAVLcVuWew6bu5S4ANO4J5Dw6LKypQimiLA4jPJulBrS10Nn2WQzQYXUGRrtBsNjDIuIbjdrS789l7j9E2iHjEoysqrl28f0NNprtBy1bUcM+VyE09SZ3BOx591oP8QHhssIXSUttlvL4ZTKlxqjprsbHtaysNzJ4+pXnjlZDEZHFjgRu48unoPqssmSbSRDwOmUISnJabf6FdKsb032jMd+1NXY2sRuzvRI/wDpb7x/JZ1Lc0ipn2+yxpy9Nfj0PRZWyOFKD7RX8eusjz+yWN/6Qtdf/uM7jg61hw+v6kXA3Ow8eSiNmenqbBFRrxjo2Jg+gW1XY+b2Pc2/U7l6YBARHtJuyU9HTtiJBsSMhJH3TzP5KDIlqs3HA6VZmJvw2yj1rTu0crw9OUMhsvD052QHC9PDfaa0nf1NO8Vi2KvEdpJ39AfIDxKlqqlZ2NdxDiNWFFc/VvsixsX2X4ak9klySa7I078L/dYT8B1+ZVyOLBd+pzGT9oMmxONaUV+LJu1jWMDGNDWtGwAGwAVk0Tbb2zlDw+XyMiY6SRwaxgLnE+AHVD1Jt6R5ry1v9oZi5c3376d7wfME8votTKW5Nn0eiv2VUYeSRhLwkLH0HrDG4DTN+C7OWzslMsMYaSZN2jkPmFaptjCDTOd4rw67JyIyrXR9GyuJHmSR8jvtOcXH4nmqxvktLRzXgktWYq8LeKSV4YweZJ2C9S29GM5KEXJ9kXppXQOO04GWZQLWRA5zPHKM/wAg8Pj1V+ulQ6+JxmdxO3J3FdI+X9Tf5rD1c7ipsdcaTFKOrerSOhHqFJKKktMpY986LFZDuiK0OynTtXiNj2m4SeXeScIHybsoljwXc2FvGcmfw6QzmitNYjTGUswYyMSMrPLXvc5xaduWxJ5c0lVCMW9DH4hk23wjKfTaKMVI6sn3ZpmsZp6HM5HITtYRHGyOMfbk5k7NHjz2VimSjts0/FaLb3CuteZHdSajyOr8u2SRruHi4K1ZnPhBPIDzcfNRzm5stY2LXi16X1ZZ2iNFVtKVDms1JEy7wb7vcAys0+v3vX5KzXWoe9I0ednSyZeyq+H9f7FSalvQ5LU2Tu1zxQzWHOYfMeBVWb3Js32NW66Ywl3SN3ozX1rSbXVXwCzQkfxuj32ew7cy0/LopK7XDoVc3Ajk+8nqRfdK3Ffo17kPF3U8bZGcQ2OxG/NXE9rZy04OEnF+B3r0xCAIDrsWIasD57ErIomDdz5HBoA9SUbS7mUYuT1FbZTmve0N2UMmKw0pbR6TTt5Gb0Hk381Ttu30idJw7hns/wCLcve8F5FdAKsbxIzsVj5splKtKuwvlmkDQB4DfmfkFlFOT0jC6yNVbnLsi5e1OH/9kgDpHYi/UK5kfAcxwV7y/mmUjwqgdfo7qtSa5ZjrVonSzSO4WMaNySvUm+iMZyjXFzk9JFv6Y7LqFGNljNBtu0efc7/uo/T+Y/RXa8dLrI5bM4zZY+WjovPxf9CP9rsVaDIYuKCCOMtrv3DGhvLi5Dko8nSa0XOBOUoTcnvqWJo7CxYPTNOvGzhlkYJZj4ue4bn+3yViqPLFI0efkSvvlJvouiKg7SMo3MaymZBu9lYCszb+JwPPb5nb5KpdLmn0Oj4XT7HGTl49S5dL4ZmB05Sx7QA9kYdKfN55u+v5K5CPLHRzOXe77pT/AM0bhZlYIAgPNOrNRWNS56e5I9xga4srx78mM35bep6lUJzcns7DEx40VKK7+JiwS5jMdzjYZblsNHDFXa5zwB6DyXnvS6EzVVW7GkvUn2C7JJDELOobjakQ2PcxOG4/qceQ+SmjR/2NVfxdb5aFt+f9id4/A6S0zB7RDHRi4Rv7RPI17vxJ/JTKMIrZrLMjKyHytt+iPvEa5wudzUmLoSyyStYXiQs2Y8DrseqRtjJ6R5dgXU1qya6Gj7X/AP5Vrf8A1bf/ALSsMj4S3wT/AH38j67I4Wt0hM8j/FtP39QAAmP8A41L/UJeSRVep8HYwGes05oyGcZfC/bk9hPIhVLIuMtHQ4eRG+pTX1+ZqAsC2Ah6XJ2Vaejq4p2bmbvYs7si3/hjB/U/krmPDS5jl+N5blZ7CPZd/mWKrJojz5rp3HrfLHym2/BoWtu+Nnd8LWsSv5Ghh5zxj+dv5qPxL77M9PsG0bQPuj8ltkfNn3PpDwIDQazwr87pmzVhG87dpYh5ub4fPmFFdDng0jYcLyljZMZy7dn9Sgi1zHFrgWuB2II2IK1bPoaafVBeGSNjRwWWyJHseOszA/xNjO34nkslXKXZEFuZj0/7k0vqd2X03k8FFBJkYWw9+SGN7wF3LzA6L2dUofEYYufj5Tape9ehqlGXTgoC3uyhzTp220faFo7/ADaNlsMT4GcT9pE/vMX/APH9yeq2c6EAQEc15YfW0VknxkhzowzceTiAfoor3qtmx4TBTzIJ/P8AAoArWHfM4Xpiztr1Z7b3tgjLyyN0jtvBrRuSV6k32IpzjBbk/Q6EMmbjSUDrOrsTEzqbLD8gdz+SzqW5opZ8lHGm35Ho1bM4IIAgIn2k2/ZNDXgDs6YshHzd/wBlFe9QZseFQ5sqPptnn9UDsDhDwlOmtQYrS8BvMpuvZh4IZ3nuxVx6eJcfNSwnGHXxNdl49uS+TfLD82azP6qy+pJeLIWi6MHdkDBwxt+Xj8SvJzcu5Nj4lWOvcXXz8TSrAnJjorQVvU07bVkOgxbT70hGxl/lZ+pU1dTl1fY1udnwoXLHrL9PmX7FEyGJkUbQ1jGhrWjoABsArvY5Ztt7Z9oeBAEBVnbLkdocbjWvO7nOne0dCByG/wA91WyH2RvuB1bcrPoVMAqjOjSJbobSDdV35xPYMNasAZOD7bt+gHl06qSqvnfUo8RzvukFyrbZcuC0ph9OgnH1Q2Vw2dM88Tz8/D5K7CuMOxy+Tm3ZH+4+nl4Gl7UnBui5AerrEYH4qPI+Au8DW8tfJlH7LXnZpG403n5tNZT2+CtDPJ3ZYGy78t/EEdCs4WOD2irmYccqv2cm18iU4TXOqs3qenWimj7uWUccLYRwhm/vbnryHjupoXWSkkjV5XC8PHx5Sa6pd99dn12hN/aXaNQojmOGGPb+p25+i9v62pGHCv4eBOz5v8i3LJfFTmMI3eyN3APUDkrj7HLx05LZ5rxNqKvqGncvhzomWWyzbcyfe3K1sX7ybO7vrcqZQr8uh6VgsQ24GWIJWyxSDiY9h3DgfJbJNPqjhJRlBuMlpo7F6YhAEBX7OyDTrZy9095zOLcR94AAPLfbdQewibX/AMvfrWkS/E4LF4ODucbSirtP2i0e874u6lSxio9jX3X2XPdj2Vl2zOstuYtvfP8AZXxP/dA8uMHqR48iFXyN9Dd8FUXGXTqVdzPLr5KszfEn0vkLej87BlbmNtezlro3cUZbu1w6gnlupIScJczRSy64ZdTrhJbNzr3XlTU9GtRoV5o4o5O9e+YAEnbYAAfFZW2qa0ivw7h08abnN9X06E27JyDovl1FmTf6KbH+A1fGf+T9ESjMYLG56qK+RqtmYDu09HNPmCOYUsoKS0yjRkW0S5q3or/tA0PjqGmo7mIpthdTP73h3JfGfE+ZB25qvdUlHcfA3XC+I2TvcLpb5u3zIVobAx6g1PBWnHFWjBlmHm0eHzOwUFUOaWmbbiOS8fHco930R6EjjZFG2ONjWMaNmtaNgB5BbE4ltt7Z9IeHnfWbuLWmXO+/+8uH0C1lvxs73hq1iV/I08H+PF/W381h4l2XZnp9n2G/0j8ltkfNn3OUPAgCAjGW0Fgsxddbmhlimed3mF/CHn1ChnRCT2zaY3GMrHgq4tNLzM7G6UweKDfZMdCHj/Me3jcfmVlGqEeyIL+I5V/xzevwX5Gt1NrrH4Bjq8BbavdBCw+6z+o+Hw6rC3IjDourLfD+DXZb55e7Hz8X8in8nlrebyHtWQsF73Hbfbkxvk0eXotdKbm9yO4xsavFr9nSun6/NmJOImzPED3PiB2a57eEkeZHgsXrwLEOZxTl3OteAsrsjkm73KR7fuOGNxP83MfkruG31OU+06jqt+PX8C0FeOSCAICNa/jfJojJCNu5DGuI9A4bqG9brZsuENLNhv8AzoUEVrTvThemJO9L4/2bs+1JlpGbGaEwROP3RtxfUj8FZrjquUjRZ13PnU0rwe2QJVjdEw7MKwsa2geRuIIpJPntt+qnx1uZp+NT5cRrzaReq2BxoJ2BJ6DqgMafI0a1Y2Z7leOADcyOkAb+K8ckurJI1WSlyxT2U52i62r6g7rG43d1KF/G+YjbvHdBsPIKndapdEdNwvh8sfdlnxPw8iv1Abc4KHjOF6eGdisFk85P3WNpS2D4uaPdb8XdAsoxcuxBdkV0rdj0WjpjslgqvZaz8jbEg5irGfcB/mPj8Oiswo11kaLK4u5e7StepZscbIo2xxsaxjRs1rRsAPIBWDSttvbPpDwIAgCAqLtgxVn2+nlmtLqpi7h7h/A4Ekb/AB3+iqZEX0kdHwS6PLKrx7kS0/ovM6jgknpQNbCwcpJTwtefJvmoYVSn2Nnk59GM0pvr6HOlcxPpnVEM7+JjGydzZj8277Hf4dfkvK5OEjPMx45WO4r5o9EAggEHcEbg+a2RwxV3a5lH8VHEtGzCDYefM8wB+ap5U+0Tp/s9jp89z+S/crABUzqdHOyDRb/ZTQoswc1+PhfdfKY5XeLGjoPgev8A+FexkuXficf9oLbXeq38Otr1NBccLvbXGDzDLTG/8rf+ywb3eXa4+z4O35p/my4FdOSKx7QtHYChhLWWga6rbLwWta/3ZHOPMcJ+Z5eSq3VQUeZHQcLz8my2NUuq/Q0fZhqeehmY8LM5z6dtxEYP+XJ5j0PisKLGpcpa4xhxnW7l3j+aLqV05UIAgCAICr+2ahJJQxl9oJZDI6J/pxbEfkVWyF0TN5wWxKcoPx6kP7NcJ+2NWwSSxcdamO+k3G7dx9kH5/koqY7kbHid/sqGk+r6F+WIIrcD4LEbZonjZzHjcOHwV59UcnGTi+aL0zzxrbAM05qexTg39meBLDvz2afD5HcLX2w5ZaR2eBkvIoU5d+zLI7H5uPTNyL/w7ZP4tH9lYxn7rNJxuOr4vzRYasGmPiWKOeF8MzGvje0te1w3DgeoKHsZOL2u5pdP6SxWmpbMmPjeHzn3nSO4i1vg0eijhXGHYt5WddkpKx9v82b1SFMIDzlqt3Fq7LHff/en/mtZZ8bO/wABaxq/kjVR/wCKz+ofmsPEtvsen4v8GP8ApH5LbI+bS7s+0PAgCAh2V7ScLjLU1VsdmxNE4scGMDWgjrzKrzyYRejdY3Asm6KntJMgOc7Q8zmA+KF4pVncuCE+8R6u6/hsqtmROXRdDo8PgmNj6lJc0vXt+BE9ySSTzPiq5ukcrw9CHuzhDzZcfZbTbBpiSzy47E7iT6N5D9VssWOob8zhvtFa5ZSh/wBV+pOFZNAEAQHxLEyaJ8UrA+N7S1zT0IPUI1s9jJxe13K6yfZJVmlc/GZB9dp/ypm8YHwI5qrLFX8rOio+0M4rV0N+q6GHX7H5OMe05hnBvzEUJ32+ZWKxfNks/tEte5X+LJDrOnWwvZrao1GcEEbGRNHid3DmfUqW1KNWka7h1k7+IRsm9t7f5FGlUDs2WL2QQcWcyE+32K4aPm7/ALKzir3mzn+Py1TCPm/2LZu3IMfSmt2ZGxwxNLnucdgArjaS2zmK65WSUIrqzz3nNX5nOWJTPembXc48MDHcLGt8BsOvzWunbKXdna4+BRRFcsevn4mhLiQGknhHQb8gsC2fK9PDhDw3uD0bnNQFrqdNza7j/wARL7jPx8fkpI1yl2KeRnUUdJy6+XiWdgeyjE4/hmykhyE458H2Ygfh1PzVmFEV3NDkcXts6V+6vzJ7Xrw1YWw14Y4Ym8gyNoaB8gp0kuxqpScnuT2zsQxCAIAgCAIDrsV4bUD4LETJYnjZzHt3B+IXjWzKMpRe4vTOqxPXxeOlncGRV60ZfsBsGgDwCPSWzKEZWzUV1bf6nmezO63bnsP5Omkc8/Ekn9Vq5PbPoVcOSKivDR6L0xbN7S+MsuO7n1mcR9QNj+S2Vb3FM4PNr9nkTj5NlX9qORoZDO1WU5mzSV4jHM5h3aDvuBv59VSyZJyWjqeAUW1Uydi0m+hBwFWOgSO32eTuO/4Hd1xcHHty4tt9vwTrrY3Hm5N9TPwWfv6dvC1RkA35SRO+xIPIj9VnXZKD2ipmYVWVXyWL5PxRtNJ3Zcj2kUrs+3ez2XSO26bkHopKpc1qbKPEao08PlXHslouTM53H4CibV+cMb/Awc3PPk0eK2E5qK2zjcbFtyZ8la3+xSOezWW11nGRwV5HtBIr1Y+fAPM+vmVQlOVsuh12PjU4FLcn82WHors7ZgZo8lkZGzZBo9xjPsQ7jz8T6qzVTy9X3NFxHiryE661qP5snqsGmCAIAgCA6LlOtkKklW3CyaCQbPjeNwQvGk+jMoTlCSlF6aOjF4fHYWqa2NqR1oieIhg6nzJPMpGKitIztusulzWPbM5ekRFtZ6Lr6rrRubIK96EbRTbbgj7rh5KKytTXqX8HOliya1uL8D70RpZ2lMRJWmnZNYml7yR0YIaOWwA3XtVfItHnEMxZViklpJEmUhRCAIAgMLL5WthMXPkLZcIYRuQ0bknwA+JWMpKK2yaiid9irh3Z5xydz9o5W3dLOD2iV0nDvvtud9lrJPbbO/or9lXGHktGODwuB8juvCY9PVXiSpA8HcOjafoFtV2Pm01qTR2r0xCAx74tOx9gUXtZaMbu5c8bgP25bryW9dO5JS4KyPtPh31+R50yUF2tkp48jHIy3xkyCQcyT4+q1Ek0/e7n0nHnVOtOp7j4HTFDNMHmKJ8gYOJ5Y0nhHmdui8Sb7EspxjrmetnyxjpHtYxpc5x2DWjck+i81szbSW2WHpvsysWgy1m3OrwnmK7T+8d/Uf4fzVurFb6zOcz/ALQwr3DG6vz8P7mB2iaex2BvUv2dGYmTxu4o+InYg9efnusMmuMGuUscDzrsqE/bPbT7kKVc3pdnZk7i0bEPuzyD6hbLF/2zg/tAv9a/kiYKwaQIAgCAIAgIT2qSFmjS0H7dmMfmf0VfJ+A3PAlvL36MpAqidgy0uxxnvZd//pN/Mq3i+JzX2gf+2vmY3a9cyAyFOkeNmPMfeN26SSb89/hy5LzJb2l4GXAq6+SU/wCb9EVkqxvzhDw4XpiZONgbZylOB/2JZ2Md8C4Ar2K20RWycYSkvBM9QMjZDG2KNoZGwcLWgbAAeC2fY4Ntt7Z9IeBAEAQBAEAQBAEBWfa3nLFatVw0O7Y7TTLM77wB2Dfx5n5KrkzaXKb/AIHjRlJ3S7roipQqZ1SN3BqTOfsmPDQXZhU+w2GMbE7n7O459T0WXtJ65UyB4WN7V3yiubzOzL6Wy2BrV7GQrCOOfk3ZwPCeuztuhXk65Q02Z4ufRkycKntr/OhqgojYxPsucWBnEeEHcN35b+aHvKu5uqOjc7kaklqGg9sLGF/FKeDiA8geqljTOS3o1t/FMSmahKfX06/ianGWblTKVp8cXe1teO64W8RLjy228eqxg2nuPcmyIVzrlG34fEsOn2e5nUFwX9U33t3/AMprg5+3l5NHwVuNEpvc2c1bxfHxo+zw4fXw/qywcTg8bg6/c46pHCCPecObnfEnmVajCMeiRoL8m3Ilu2WzYrIgCAIAgCAIAgCAIAgCAIAgCAIDDymOhy2Ls4+wP3U8ZYT5eR+R5ryUVJaZLRdKmyNke6PN+QpTY3IWKVgbSwSGN3y8f1WrlHlemfQKbY2wVkezMbwPwXhMj0rgpe+09jZPvVoz/wBIW0h1ij53lR5b5r1ZsFkQBAEBhZDD47Khov0YLHD9nvGbkfA9VjKEZd0T05V1H+1Jr5EC1nqihg6cuBwUMEc0jSyw6FoDYwereXVx+iq3WxguSB0HCuH25M1k5LbS7b8f7EX0bqHD6d76zcoTWLxO0UjdtmN28N+h9VBTZCHVrqbbimFkZeoVzSj4rzZvLfa3bc4injIY2+c0hcfpspXlvwRRq+zVaX8Sxv5dCFZvOXc/kDcvPBftwta0bNY3yAVac3N7ZvcTEqxK/Z1Lp+prt1gWS5uy13FpJw8rTx9Atji/7Zw/2hX+s+iJsrJohsfIoDnY+R/BBs4QBAEBAu1p22lYBt1tt/8AtKr5PwG74D/yX8mUuVROuZn0c5kcXUs1qNp8Ednbve75E7dOfULKM3FaRWtx6rZKU47a7F4YKtBqXQ+M/bEDLfeQguMo3JI3G+/UHl1V+CU4LmOPyZyxcufsXrTPqvoLS9WTjZiIXO8O8Ln/AEJRUwXgYz4nlyWnM0nab7BitGmrBUrxPszNYwMjA225kjYen1WF+lDRb4T7S3J5pNvSKTVM6k2mmasl3U+MgiaS51lh5eAB3J/ALKtbkkVsuahROT8j0ueZJ9VsjhjguDRu4gDzJ2CBLZ1NuVXO4W2YC7yEjd/zXm0Zcku+juXpiEAQBAEAQBAVj2xUi6ljLzW7iOR8Tj5bjcfUFVcldEzoOA2anOHn1KpiY+WRscbHPe47Na0bknyCp9zqOZJbZcuhdAjD8GTyrGuvnnHF1EPr6u/JXaaOX3pdzlOKcWd/8Kl+74vz/sSbVODGocBPRDg2U7PicegeOm/5fNS2w54cpr+H5f3TIjb4dn8imMTpq3c1TFhLccteTjPfe7uWNHMny29VroVNz5GdxkcQrrxXkQaa8PUtH9gad0ViZsmanfSV28Qkm997ndAB4Dn6K77OuqPNo5T79mcSuVPNpPwXRGo0v2i2M1nmY/IVq8cVgFsRZvyd4A7nnv0WFWQ5y5ZFviHA4Y2P7Wpttd/l5m4r9n+NpapgzNOR0McRL/Zdt28W3UHwHPopFRFT5kUbOMXWYrx7Ftvx9CXD0U5qDFtZKjRG9q5XgH/mSBv5leOSXdkkKrJ/BFv6Efvdo2mKO4/aHtDh/DXYX/Xp9VG7oLxLtfCsqf8ALr5kWyHbJE0FuOxL3HwfYk2H4BRvJ8kXq+Bv/wBk/wADQs7X9Qsscb4aL49/8PuyPrvusPvEixLg+PrSbJnie1OhfoiafHXI5Q7hc2FneN35dD81LG5NdTWXcKshLUZLX4E+U5qwgCAIAgCAIAgCAIAgCAqLtT01PFkf27XjL68zQ2fhH2HjkCfQjx81SyK3vmR1PA8yLh93k+q7FdRRvmkZHG0ve8hrWjxJ5AKt3OgclFbZ6UwtJ2NwdGk93E+CBkbj6gc1tILUUj55k2q26Vi8WzOWRCEAJ2BJ6DmgKY1D2lZS/NPXxzhTqblrXNH7xw8yfDf0WvsyJPpHojtMLgdFUVO33pfkQpjZJpA1rXSSOPQAkkqt3N7tRW32JNjOz/UOS4X+x+zRH+Oy7g+nX6KaOPOXgay/jWJT05tv06/mS/H9ktVgByGRlld4sgaGj8TuVYjiLxZp7vtJY+lUEvn1K/1PjauI1Dbo0pjNBEQA5xBIO3MEjyVS2KjJpHRYGRZkY8bbFps1G6wLeyT6a1ve0zSmqwV4Z4pH94O8JHC7bY9FNVc61pGqz+E1Zk1OTaa6dD6vdompLrjw3hWb92Bgb9eq9eRY/Exq4Lh1947+ZppdQ5mVxL8rdcf/AFnf3UftJ+ZcWHjx6KtfgdQzWVadxkrgP/ru/unPLzPXjUf9F+CMqvq7UFVzXRZi5yO+zpC4fgVkrZrxIJ8PxZ9HWi79J5eznNOVb9uHup37hwA2DtjtxAeRWwqk5R2zieIY8MfIlXB7SN0pCmQPtZAOlIT5Wm/kVXyfgN3wH/kv5MpVUTrT5PIL08PSOlqxp6UxUDhs5lZm49SN/wBVsq1qCRwObPnyJy9WbYkNBJIAHMkrMrFF9pmoos3n21qsgkqUmljXtO4e8/aI+g+So3z5paXgddwnFdNPNJdZEJUJtGW/2U6YbXpnUFlu804LK4I+yzxd8T0+Ct48OnMzmeMZblL2Eey7/Msiw6VlaV0DQ6UMcWNPi7bkPxVlmkik5JPseac1nczlbcn7UuWHyNcQY3OLWsO/ThHRa6UpN9WdrRj01R/hpGp32O45HzCxJ2b/AAutc9gnt9lvyPhB5wTnjYfkenyUkbJR7FO/CouXvR6+aLd0n2jY3UZZVsAUsgeQie73ZD/K79DzVqFql0fc5/L4dZR70esf87k0UprggCAIAgMTJ4ypmMdNRuxCSCUbOHiPIjyIXkoqS0ySm6dM1ZB9URfTXZzj9PZU5A2ZLcjNxCJGACPfx9T6qKFCg9myy+LWZFfs9aXj6/2JmpjUhAfPAzvOPhbx7bcW3Pby3TXie7eteBDu0y/Tg0rNTllb7TO9ndRA+8djvvt5KvkyXJo3PAqrJZasiui3tlKxzSQyslieWSMcHNcOoI5grXroztZJSXLLsydHtQ1HbgZBTpQd+G7OkjidI5x89vBWvvM32Rz/AP4PErblOT189HDaPaLqMbyy24YXf+I8QN/Ac01dMxlbwvF+FJv8TNq9kFmYh+SzDQ48yImF5/FyzWM/Flezj0V0qh+PT9DeVeybT0IHfyXLJ/mk4R9ApFjwXcoz41ky+HSNpD2e6Vg22xET/WR7nfmVmqYLwK0uJZUv5zYRaU0/B/h4Wi3/APoafzXqhFeBDLLvl3m/xNnBXgqxCKvDHFGOjI2Bo/ALLSIZSlJ7bOxemIQBAEAQBAEAQBAEAQBAcOa17S1zQ5pGxBG4IQ9Ta6o08Ok8FXybMjDjII7TCS1zRsAfPbpuo1VBPei1LPyZV+ylN6NypCoEAQBAQrJ9nWm5rz788ktWN7i58bZQxhPj16fJV5Y8G+Zm6o41mRgqo+8/DptnWzUeh9KsMdDuXSDkfZo+8cfi8/3XntKa+xm8LiWa927169F+Bpcj2uSu3bjca1vk+w/c/gP7qOWU/wCVF6n7ORXW2f4ESyWtdQZQFs+RkZGf8uH9236c1BK6cu7NvRwvEp6xh19epoSSTueZ9VEbA4QAczsNyfIIeM2dLTWbyW3smLtSA/xd2Wt/E7BSRrm+yKludjVfHNIklLsrz1jY2X1ajT4Ofxu/AKWONN9+hrbeP4sfgTl+RIqXZHj49jeyNic+LYmhg/UqZYsfFmtt+0Vr6VwS+fUklHQum8eQ6PFxSPH8UxMh+vJSxpgvA1tvFcu3o56Xp0JCAGtAAAA5ADwUpr+5ygIH2s//ACnF/wDVM/Iqvk/AbrgX/JfyZSpVE60ycZVN7LVKg/zpmR/iQsorbSIrrOSuU/JM9E5vN4/TWM9ruvLImkMYxg3c8+AAWylJQW2cLj49mTZyV9ymNVdoGT1EX14iamPPLuWO954/nPj8OipWXOXRdjqcPhlWP7z6y8/6EPUJsjc6X07Y1LmoqUQIiB4p5PBjPE/HwCkrg5vRTzMqONU5vv4fM9G168VStFXgYGRRMDGNHgAOS2CWjipScpOUu7O1emJBtb9ntbUMcl6g1kGUA3J6Nm9HeR9fxUNlSl1Xc2mDxGVD5J9Y/oUZZrTU7MlexE6KaJxa9jhsWkeBVNrXRnTxlGcVKL2mdRQHAcWuDmkhwO4IPMFDF+p6G7PdSu1Jppj7DuK5WPczn73Lk75hXqp80TlOIYyot1Hs+qJYpCiEAQHVZtV6ULprU0cETRuXyODQPxXjaXcyjCU3qK2yCXu0sW8rDi9M0v2hYkeG97Ju1nyHUj15KB37eoG2r4Vy1uzJlypeHiTqazDVi47U0UIA5l7w0fVT7S7mpjCUnqK2R6/2g6Zx+4dkmzvH8Ndpf9en1UcroLxL1XCsqztHXz6EYyHbBC0EY7FvcfB9h/CPwH91DLK/6o2dP2fk/wDcn+Bom6p1vqiQxY/vmscelSPgaPi//uo/aWz7F/7jw7DW7Nb9X+xotQ4HNYWaKTMNPHY3LZDL3nFt1BPnzUVlco/EbDDzMe9NUeHpo1NeJ1m1DAwEule1gA8ydlilt6LM5qEXJ+B6SxuMqYilHVpwRwxsaB7o5k+JJ8StpGKitI+c3X2Xzc7HtszOfkSsiIdEAQBAEAQBAEAQBAEAQBAEAQBAEAQBAEBENUdoGN0851aEC5eHWJjvdZ/Uf0UNl0YdO7Nrg8Jtyfel7sfP+hGafbBL3m17Es7snrBKdx8j1UKyvNGys+zy1/Dn19UZlvtepNaRTxc8jvOZ4aPpusnlLwRFX9nrG/4k0vkRfI9puob27YJYqTD4QM5/8xUMsib7dDaU8Exa/iXN8yLW8hcvyGS5amsOPjK8u/NQNt9za1VV1LVcUvkfNerYtvDK0Esz/uxsLvyRJvsZTshBbm9fMkNLQGpboBbjXQtP8U7gz6dVJGib8ChbxjDr7z38upvqnZJk5NjbyFWEeIY0vP6BSrFl4soWfaOlfBBv8iN6t0zJpbJx1jP38UsYkjk4eEnwII+Kitr9m9Gy4dnrNrc0tNPRH1EX9lxdlVCv/s5LbdXjM77Lh3jmgnYAbbH8Vexork2cf9oLp/eFBPokuhP1aOfCAIAgCAIDAzOJr5vE2MfZAMcrdgfFrvBw+BWM4qS0ybHvlRYrI+B5vyFKbG5CxSsN4ZoJDG4eoWsa5Xpne1WRtgrI9mbrQVR9vW2MDIy8RS96/YfZa0b7n6KSlbminxOxQxZ78VounVGmauqca2pZkfE6N/HHIzq1223TxCvWQU1pnJ4eZPFs54rZUuV7MNQ0LHDVhbfhcfdkhIBHxB6KpKiafTqdJTxjGsjub5X6nfjOyfPW5Wm86ClD/ES/jft6Af3XsceT79CO7jWPFe5uTLZ0/p3H6bx4qUYyN+ckrub5D5k/orUIKC0jnMnKsyJ88zbLMrhAEBXnabo05en+18fDvert/esaOc0f6kfUKC6va2jb8LzfZS9lN+6/yKQKqHSHCGJZHY5kDDqG5QJPBZr8Y/qYf7EqxQ+ujUcYr3VGfk/1LrVo50heudet0k+CrBVbZuTMMmz3cLWN32BO3MklRWW8nRGxwcB5Kcm9JFfZTtazuQpurwRV6JdydLCSX7ehPRQSvk1pG1p4TTCXNJ7+ZC57tq47ezZmnPnJIXfmoW2+5tYQhD4Vo+6V+1j5jNTsywSlpbxxu4Tseo3XibXYynXGxamtoTWZ7Ly+xNJK7zkeXH6rxtvuSQjGK1FaOIyzjbxkhm44tuu3ivCTb10PQGL0LpirDFNDjWTFzQ5sk5LydxvvseX0WwjTBddHF38Ty5txlPXy6EljjjhjEcTGxsHINYNgPkFKlrsa9tt7ZWXbGdq2I/rl/JqqZXZHRfZ7pKz6fuQjRFcW9aYqMjcCbjP+kE/ooKVuaNxxKzkxJv0PQpBcCN9iR18lsjhDzvmcxqOlk7VG3lb4khkc0tMzh48j8wtdKU09NncUUY0642Qguq8j5o641JjhwwZadzd9+GUiQfVFbNdmY28PxrPigv0JngO15xlbBnqzQw8vaa46erm/2U8Mj/sanJ4Kkt0P6P8AqWlVtV71WOzVmZNBIOJj2HcEKymmto0M4ShLlktNHcvTEIAgCAIAgCAIAgCAIAgCAIAgNHrDIzYrSeRuVyRM2PhY4fwkkDf5bqO2TjBtFzh9MbsmEJdtnnYuLiSSSSdyT1K1p3qCHplUsfcyU4hpVZrEh/hjaT/+F6ouT0jC26upc1j0ib4nsoytoNkyViKkw9WD33/TkPxU8caT+LoafI4/TDpUnJ/gib4zs307jwHSVnXJB/FYduP+UclPHHgvU01/Gsu3s+Ven9SUV60FSMR1oY4WDo2NoaPopkkuxq5zlN7k9/M7V6YhAVB2uSk52hH4NrE/i4/2VHK+JHXfZ1aom/X9ivN1VOhLu7Lnh2jGDxbYkH5LYY3wHE8dX+sb9ETRWDTBAEAQBAEAQFP9qem7TcwMzVrvkrzsDZnMbvwPHLcgeBG3NU8iD3zI6jguXD2XsJPqu3yJF2V4R+Pwc92zVdFYtSe657dnGMDl8BvupMeOo7ZQ41kKy1Qi9pfqT5WDTBAEAQBAEAQBAVvrbsyiyrpMjhAyG473pK55MlPmPuu+hUFlO+sTb4XE3X7lvVefkVHPg8rWu+xzY60yzvsIzEdyfTzVZxaetG9jfVKPMpLXzLh7NdD2dPCXKZIBlyePgZCOZib1O58zy+Cs1VuPVmg4lmxu1XDsvHzLDU5qik+2GjYbqatbEb3Qy1msa4AkcTSdx9Qql6fNs6LhE4ulx8UyPYLQOoM9wyQUzBXP+fZ9xvyHU/ILCNUpFu7Pop7vb8kWNh+yDFVQ1+UtTXZPFjP3bP7lTxoS7mqt4xbLpWtfma/tRwWKw2naP7OxcEBNnhMsbdiBwnkT47+vksL4JRWkT8JyLbbpe0lvoVSCqp0KZ9boZJkxj7R9S+w1cfVmjjMbWxNeyIGR/gOZ8eil9vPWka18Kxed2SW99e/QuXTbMqzAVRmnh+Q4SZTy368gduW+yuQ5uVc3c5fLdLul7H4SCdsv/DYf+uX8mqDJ8Dc8A+Kz6fuRTszbxa7pcujJD/0lRUfGjY8Yf+kl9P1L7V840j2p9G4zVEH+8M7m20bR2Yx7w9D5j0Uc64z7l3Ez7cZ+71XkVHlezTUmO43x1W3IWnk+u7ckefCeaqyomjoauK41nRvT9SHzRyQyuiljdHI07FjwQR8iotaL/MmtolehdazaYyAgsPc/FzO2lZ17s/fb+vmparHB68DW8Qw45Edr4l/mi/4pY5omSxPa+N7Q5rmncEHoQrxyrTT0z7Q8CAIAgCAIAgCAIAgCAIAgCA6LtOvkKU1O1GJIJm8D2HxC8aTWmZ12SrkpwemitL/Y+HWC7H5QMhPRk7C4t9Nx1VV4vXozoKvtA1HVkNv0ZscR2T4uo8SZKzJecP8ALA4GfPxKyjjRXfqQ5HHbprVS5fzZOadGpj4BBTrRV4h0ZG0NCsJJLSNLZZOx803t+pkL0wCAIAgCAqLtejLczjpfB1dzfwd/3VLKXvI6z7Oy/gzXr+xXKqnQl0dk5J0pMPK2/b8Ar+N8Bx3H/wDlL5InasGjCAIAgCAIAgCAIAgCAIAgCAIAgCAIAgCAIDgtDhsQCPUIDlAEBCe1V7WaFnDo+IuniDT9079f/fmob/gNlwnf3lfJlC7qkdZs7GB0jgxjS5x6NaNyU0e711Z2xyT0rccjQ6OeF4e3ibsQQdxyKdmePlnFrwZZ1XtmlbC0W8O18oHN0U3CCfPYjkrKyX4o0U+BLfuT6fIiGr9X2NWXYZXwNrwQNLY4g7i69ST5qGyxzZs8HCjiRaT22Z/ZaW/7dV9zz7mXb47LKj4yHjDf3V/NF8q8ciEAQGlz+lcRqSAsv1WmXb3Z2e7Iz4H9CsJQjLuWMfKtoe4Pp5eBSeqtAZXTlneON9yk87RzxMJI9HAdD9FUnU4nR4ufXeuvR+Rb3Z7RyGO0ZTr5IPZMC5zY39WMJ90Hy+HqrVSaj1NDxCcJ5DcOxKFIUggCAIAgCAIAgCAIAgCAIAgCAIAgCAIAgCAIAgKs7YiOLEDb3tpef/KqmV4HTfZ3/wBn0/cq5UzpS6eyYH/ZOY+Btv8AyCv43wHH8f8A+SvkidqwaQIAgCAIAgCAIAgCAIAgCAIAgCAIAgCAIAgCAIAgNbqDDw5/B2sZOeFszNmu+44c2n5FYyjzLRNj3OmxTXgefodGZ6fNyYmPHymeN/C95aRG0fe4um3iqSrk3rR1TzaY1qxy6P8AEu7SGjqWlse1gaya8/nNZLeZPkPIBW661BHOZmbPJlvtHyMrUGk8TqWHhvVx3wGzJ4/dkb8/EehXs64y7mGNmW479x9PLwKi1J2Z5fCMks1CL9Nu5LoxtIwerfH5KrOhx6o6HF4rVd7svdf5EI3UJs9ki0HcNPXGJf4Om7s/BwI/VSVdJop8Qjz4016foejVfONCAIAgCAIAgCAIAgCAIAgCAIAgCAIAgCAIAgCAIAgCAIAgCAqnti/4jEf0S/m1U8rujp/s98Nn0/crBVDoy8ey2Lg0XG7/AMSxI76gfothjr3DjOOS3lteSRNFOagIAgCAIAgCAIAgCAIAgCAIAgCAIAgCAIAgCAIAgCAIAgCAICne0fQU8Vx2YwtR0kEvOxDE3csd94N8j47dCqttXXmidBw7iCcfZWvquzNBoHTeTvaro2fY5o6tWYSyyyMLWjh57c+pKwqg3JdC1xDKrjRKO+rWj0CrpyoQBAEAQBAEAQBAEAQBAEAQBAEAQBAEAQBAEAQBAEAQBAEAQFYdsVdxr4qyB7rXSRk/EAj8iqmUuiZ0X2fmlKyPyZVCqHTHoLQMHs+h8W3bm+MyH5uJWxpWoI4fikubLmySKU14QBAEAQBAEAQBAEAQBAEAQBAEAQBAEAQBAEAQBAEAQBAEAQBAEAQBAEAQBAEAQBAEAQBAEAQBAEAQBAEAQBAEAQBAEAQBAEAQBAR3XGGOb0pbrxt3njHfRerm89vmN1HbHmjov8NyPYZEZPs+j+p56O/PYHfyWuO42emMJW9jwOPrbbGOvG0j14RutnBaikfPsifPdOXm2Z6yIQgCAIAgCAIAgCAIAgCAIAgCAIAgCAIAgCAIAgCAIAgCAIAgCAIAgCAIAgCAIAgCAIAgCAIAgCAIAgCAIAgCAIAgCAIAgCAIAgCAICKR9neAjzxywhlL+PvBAXDug7rvttv157b7KH2EObmNk+K5Dp9lv6+JK1Ma0IAgCAIAgCAIAgCAIAgCAIAgCAIAgCAIAgCAIAgCAIAgCAIAgCAIAgCAIAgCAIAgCAIAgCAIAgCAIAgCAIAgCAIAgCAIAgCAIAgCAIAgCAIAgCAIAgCAIAgCAIAgCAIAgCAIAgCAIAgCAIAgCAIAgCAIAgCAIAgCAIAgCAIAgCAIAgCAIAgCAIAgCAIAgCAIAgCAIAgCAIAgCAIAgCAIAgCAIAgCAIAgCAIAgCAIAgCAIAgCAIAgCAIAgCAIAgCAIAgCAIAgCAIAgCAIAgP/2Q=="/>
          <p:cNvSpPr>
            <a:spLocks noChangeAspect="1" noChangeArrowheads="1"/>
          </p:cNvSpPr>
          <p:nvPr/>
        </p:nvSpPr>
        <p:spPr bwMode="auto">
          <a:xfrm>
            <a:off x="1679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endParaRPr lang="zh-CN" altLang="en-US">
              <a:latin typeface="+mn-lt"/>
              <a:ea typeface="+mn-ea"/>
            </a:endParaRPr>
          </a:p>
        </p:txBody>
      </p:sp>
      <p:sp>
        <p:nvSpPr>
          <p:cNvPr id="101383" name="AutoShape 8" descr="data:image/jpeg;base64,/9j/4AAQSkZJRgABAQEASABIAAD/2wBDAAgGBgcGBQgHBwcJCQgKDBQNDAsLDBkSEw8UHRofHh0aHBwgJC4nICIsIxwcKDcpLDAxNDQ0Hyc5PTgyPC4zNDL/2wBDAQkJCQwLDBgNDRgyIRwhMjIyMjIyMjIyMjIyMjIyMjIyMjIyMjIyMjIyMjIyMjIyMjIyMjIyMjIyMjIyMjIyMjL/wAARCAE0AfQDAREAAhEBAxEB/8QAHAABAAICAwEAAAAAAAAAAAAAAAYHBAUBAwgC/8QAShAAAQQBAgMFBQUGAwYEBQUAAQACAwQFBhESITEHE0FRYRQicYGhMlKRscEVI0JictEzQ4IWJDSSouFTY3PwFzZ0svElJmSDk//EABsBAQACAwEBAAAAAAAAAAAAAAADBAIFBgEH/8QAOhEAAgICAAQDBQYFBAIDAQAAAAECAwQRBRIhMUFRYRMiMnGBBhSRobHBI0LR4fAkMzRSFUNicvGS/9oADAMBAAIRAxEAPwC9kAQBAEAQBAEAQBAEAQBAEAQBAEAQBAEAQBAEAQBAEAQBAEAQBAEAQBAEAQBAEAQBAEAQBAEAQBAEAQBAEAQBAEAQBAEAQBAEAQBAEAQBAEAQBAEAQBAEAQBAEAQBAEAQBAEAQBAEAQBAEAQBAEAQBAEAQDYnoCgOdj5H8EBx0QBAEAQBAEAQBAEAQBAEAQBAEAQBAEAQBAEAQBAEAQBAEAQBAEAQBAEAQBAEAQBAEAQBAEAQBAEAQBAEAQEN1D2j4nC2jRrFty9vwlokDI4z/M88h8lFK1J6RsMfh1tseeXRfn9EV9me0/VbbstYezUXMdsWRMDyP9R33+KhldPeja0cMxnFS6s1UevtXzyhkWWsveTyYyNpJ+QCw9rPzLD4fipbcUTHC5LtQslrhUa+I+N2JsYP5FSxlcULquGx8fwLFxMmZfD/APq9elFJty9mlc4fMEcvxU8ebxNPcqU/4Tf1NksiEIAgCAIAgCA1+RwmMyzdr9KKfltxOGxHzHNYuKl3Jqr7avgloh+T7KqMpdLiMjboS+DTIXs/PcfiopULwejY1cXmulsVJfgQ3Jx680W7vH37TqoPKZj+9iPxB6fNRP2kDZVPBzOiit/gzYYbthuxPbHmKTLDOhlr+68f6ehWUch/zEF/BYPrU9fMs7C6hxeoavf4202UD7bDyez+pvUKxGakuhpL8eyiXLYtG0WRAEAQBAEAQBAEAQBAEAQBAEAQBAEAQBAEAQBAEAQBAEAQBAEAQBAEAQBAEAQBAEAQBAEAQBAEAQFe9qOrpcLRjxdCXu7ltpdJI0844+nLyJ/QqC6fKtI2vDMRWy9pPsv1KfhlxT8TPFPXmbeA4obDJeJrjvza5u3LlvzCrbWupv2rVNOL6eRO9IdlsuThiyGckkgrvAdHXbyke3wLj/CPTqpa6d9ZGsy+KKtuFPV+fgWvi8Hi8LCI8dRhrjxLG+8fi7qVZUVHsaO2+y17nLZsFkRBAEAQBAEAQBAEAQBAfL2NkY5j2tcxw2LXDcEeoQ9Tae0VFrvSR0wZM7gmiKCUGOZgG5gLv4meQPT03VW2vk96J0PD8z7z/Bu6tdV6/MhTZv8AZ99TIY/MuOULRJIyJh4YwefC5xOzj5jbZQ75eqfU2Tj7fcJw93/PAu3RWsINWYwuIbFegAE8QPL0c30P0VyuxTRzGdhyxp68H2JOpCkEAQBAEAQBAEAQBAEAQBAEAQBAEAQBAEAQBAEAQBAEAQBAEAQBAEAQBAEAQBAEAQBAEAQBAEBROu8oaPaXdsy1ILToWMZDHYBcwe4NiR49TyVOyWps6bBq58SMU9b8vmaUWbM2pcZcz1FteB07HO/3UQtcziHgANwsN+8nJFnkiqZRpe3p+O+p6PDmuaHMILSNwR0IV85A5QBAEAQBAEAQBAEAQBAEAQEf1xJBFonLGcjhMBaAfFx6fXZR2/A9lzAUnkw5fMojTpvjJtbjmUnTkdbYj4P+vkqUN76HVZSr5Pf3r03+xIMVlbmF7SqslrHx46aR7YLUEI2Y8O5cQHQb7g8uSkUnGztopXUwuw2oy5kuqb9C9+nJXTlggCAIAgCAIAgCAIAgCAIAgCAIAgCAIAgCAIAgCAIAgCAIAgCAIAgCAIAgCAIAgCAIAgCAIAgKj7UsbNi9RUNTQQMljPCx4eN2iRv2dx5H9FWuWpKSN9wuxWVSob//AAiclG5l8HNqLP5mVsT5SyuxwMj5n+PC3cBrR5qJptc0mbCM4VWqimHXx8NI2Wku0m/gImUrrDdoN5NG+0kY8mnxHoV7C5x6PqiPM4XC988OkvyLWw+tcBm2tFXIRslP+TOeB/4Hr8lZjZGXZmhuwMin4o9PNdiQdQD4HoVIUwgCAxb+RpYyuZ71qKvEP4pHbfh5rxyUerJKqp2y5a1tkAy/atEJTWwNF9qU8hJKCAT6NHM/RVpZK3qKN5j8ClrnyJaX+ePY1wd2m5kd43v6sbug9yEfgeax/jyLGuEUdHpv6sx7U3aTgWGeeS3JE3mXe7M0fHxXjd0erJIR4VkPljpP6oycT2uzsc2PL0WSN8Za54XD/SeS9jlP+ZEeRwCLW6Za9H/UsHE6pwubYDSvxOeesTzwPH+kqzGyMuzNFkYORQ9WR/dG42O2+xWZUGx8igNXltRYnCQmTIXooiByZxcTz8GjmsJTjHuyxRi3XvVcd/p+JTmrdY2NZX4aFfhqUBIOBsz+Hjd4OefD08lUssdj0jpsLAjhwdkusv8AOx0YzAUrE93TuUqup5qNrn15xIS17gOLgcOmxHQheRin7j7nt2TOKjkVvcH3X7mFpatc1DqzE1pHul7hzSXOO/BEw8XXyHT5ryvcpJGeZKFFE5Lpv9Weiz13WwONCAIAgCAIAgCAIAgCAIAgCAIAgCAIAgCAIAgCAIAgCAIAgCAIAgCAIAgCAIAgCAIAgCAIAgCAxcjjquWx81G7EJa8zeFzT+Y9V40mtMzrslXJTi+qKR1tpPM4SvWh2faw9QPEErG82BzuI8Y8D69FTsrlFa8Dp8DLpubfab7/ANjV6gkgy2o61TG92yp3cEFYMADRu0bk+vETusJ+9LSLOMnVS52d+rZ1ZDGQT6j/AGPhYXSGOTuGvc7nM8facfADcH4BeSW5csSSq1xp9tc/X5LyO/C3tRwyWG4vJWI4qrC+Z/fHu2NHLc78tvLzSLn4M8vqxpJO2Kbfbp1NjD2kasZGSLrZGt23c+u07b9NzsslfYRvhGG38OvqfFntB1XYi3dkXRMduAYoms3+B2XjvsfiSV8Jw4v4d/NmmiybpMpFcyjX5JrTu+OeU+/6b+HyUfN12+pddCVbhT7vyN/X11bpnu8Lh8bQJ6GGAvf+JUiua+FaKUuFwn1vslL5vSMu5VyGQ0gNSXc/YnnmnbCyGN5a2Ml2xB9fgvWpOHO2R1zqryvutdSSSb359P0JtLRdZnGP0zcswWK/CLVsTudFHy+zwncOefIdPFT630gzTRtUI+1y4pp9lpbfrvwRCMnqHIYjJ2cdncLi7sjCQXvrBjng9HBzfMeKglZKLcZJM3VGFVfWrceyUV8969NMhBPvlwG3Plt4KubjXQ3rpM3iW0XNytmKrdYHwzRzO4dt9juN+RB6hS+9HXXuUOXHu5lyJuPdaRsKcmXu6kkwGWy95srnOhbI2w4hkgG4JHi0/qso8zlyyZWtjTChZFMFrv28P6mirY+K1i8vZmlcLFMMe1/FuJN3cJafzBWKjtNvwLVljhZXGK6S3+mxcyMNrTNGpI1rrleeQCTh2IhIGzSfHnvsjluCXiYwplC+U18LS/EzatPPawy8NihWk72OKOI2N+FreBobxF3/ALKySlN7RXsnRiVuM3023r5vZcGjtG1dKUnbOE12YDvp9tv9LfIfmrldagjms3OnlS8orsiTKQohAEAQBAEAQBAEAQBAEAQBAEAQBAEAQBAEAQBAEAQBAEAQBAEAQBAEAQBAEAQBAEAQBAEAQBAEBw4BzS1wBBGxB6FB2Ihl+zfA5OX2ivE+hZ34hJVOw38+Hp+SilTF9TY0cUvqXK3zL1/qRhvZlncPl48njshVtSRvL9pgYy7ffcHqOe5UPsJRe0zY/wDlqLa3XZFrfl1Ifdq5PS1S/jLTK4jyDWtc2Odry3hdxA8unlzUMlKCafibWqVWVKNsd+76Nd0a728HANxoj4XCyZy8fxAt4QD8PD4lYOXu8paVL9t7XfhozNRZGtkZqJpju68VOOIQ7bd24D3vxPPfxXtkk9aMMOmdcZc/dtvf6GnAUZeN1pS9Bi9UY+7ak7uCKTd7tt9hsR0WdclGabKufTK7GnXBbbRLdXZHTOUqyx4We0bUzw98FWE93K8dC4HofUKa2VclqPc1fDqMymSeQlyrxb6r+3zNdgxLdz9aLG1rEFOVjnR1Z7j2NmkaPf2e3xWMPeklHsWcvlrolK1pyXiop6T7dD71+/Fv9kbXpz1MkxzhZinLnP4dhseIkhw67EJe49NLTMeERuXM5SUoeDWv08GQjluq+zdNGZbyk9qrRrO4RDSYWxNHmTxEn1JWbk2kvIrQx4wlOa7y7mfiMVezk13KSWjHDXPeW7PF77Q7fcgePLdZxi5bkVsm6vHUaVHbfRLw6fobKLHaIhYWzajyMzCQXMircAdss1GpeJUlbxCXWNST9WbCrlezjFkPixd27IOjp28X0J2+iyUqY+BXso4nb0c1FehvanajBaswY7DafmfJI7gij7xrB+AB2CkV6b1FFGzg8oRdl1iLGjLzE0yBok2HEGncA+hVk0j1vofSHgQBAEAQBAEAQBAEAQBAEAQBAEAQBAEAQBAEAQBAEAQBAEAQBAEAQBAEAQBAEAQBAEAQBAEAQBAR3VlDPWqHe6fyT61qMHeDZvDKPLcjkfoo7FJr3WXMOyiM9Xx2n+RS1vVuqmTvgtZe/HKwlr2F3CWnyIVN2T7NnUV4WK0pRgmjWz5fJ29/aMjblB8HzOI/NYOTfiWoUVQ+GKX0RidTv4rEnR9BeGaO6tD7RZih42s7x4ZxP6N3O259ES6nspcsXLvoluV0jY0pVbZykFC3E9/C0NsPa5x9AFLKp1rctM1uPxCObLkpbi/kjVywYjIQl2PMtO0Ofs1h/GyT+h/LY+h6+ajajL4ejLsJZFT1bqUfNdGvmv3RucZrmTG6alxcVGCK2R3bLbGBpDTyJcOpcFJG/lhy66lS/hCuyVdKTce7X9PQ2OV1Rg6WPwcOEMks+Lma8OdGWh7dvf5nzKynbBKKh4FfH4dlWWXSyeisXnv5fgaO5moMvk581mWe0OJ4a1Frtm7DpxHwaPxJUbsUnzS/Av14k6Klj4715y/ovP8AJHZhqLdZ5E0pLVLGuA4ooYaoHEB1AI6kepXsF7V67EWVZ/4+v2ii5+bb7Gq1PhI9P5uTGx2TY7tjS55bw8yN9tljZDklyljByXlUq1rWzv01VF6rlqkeKkvWXVuON7ZeAQ7Hm4jfn4LKtbTWtkObP2cq5ufKt9encxMFp61qKaWvRmriyxvEIpX8JePHY9OS8hBz6LuZZeVDGSlYnp+KO69ofUtDcy4iw5o/iiAkH0WTqmvAghxLFs7TX16Fp9n+jW6eo+3XWA5Kw3nv/kt+6PXz/BWqauVbfc5zimf94nyQ+Ffn6/0JqpzVBAEAQBAEAQBAEAQBAEAQBAEAQBAEAQBAEAQBAEAQBAEAQBAEAQBAEAQBAEAQBAEAQBAEAQBAEAQBAaXK6SwWbtttZDHxzTgcPHuWkj126rCVcZPbRapzb6Y8tctIrDtDj07hntxGIxldlzYOnm3LjGPBo3PUqrdyR92KOg4U8m7+LbN68F5kACrG9R9hDJGVRo2MjZFeqzvJi1zgwHmdhudvXYL1RcnpHllsao80+iNnnNQ2s9BjmWt+OpB3JO/2zv8Aa+O2wPwXs7HNLfgRYmFDGlNw/mezd6J0vWyhsXcu6OHHCJzGOkeGlzz4jc+HVZ01qXWXYqcVz508tdHWe99t9P7mnuYuKpQvuZPHYEN1kMc0Z3a8FrjuPoopR0n8zYU3yssgmtbi3p+HVHEWOimxVCw+ZkLJbb4ZZnDkwbNIJ29N15ypxTMpXSjbOCW2oppefcmWqMHhX6PrDA2qszqbi9/DK3jlBHvE+JPIHZWbYQ9muR9jR8Py8lZkvvUWub0el5IgWIvHGZmnda1zjBK1/C3q70+fRVoS5ZJm+yqfbUyrfitH1n33Zc7clyLeC3JJxyM3+ySNwPkNgvZ75nzdyPEjXGiMavhXYyNKCF+dbFPDemjljewx0XESO5eh6eazq+LqV+Icyp5otJpr4u3/AOmsrW7GKybLVRz4Z68m7N+rdj0P5FYpuL2iayuN1bhPqmj0BpzUtHUWOhngmjbZLAZa/EOJjvHl12WyhYprZwmZh2Y1jjJdPBm6WZUCAIAgCAIAgCAIAgCAIAgCAIAgCAIAgCAIAgCAIAgCAIAgCAIAgCAIAgCA1WS1LhcPO2DIZKvXlcNwx7ue3nsFi5xj3ZPXjXWrcItoyqOUoZOPvKNyCy3xMTw7ZeqSfYwsqnW9TWjLXpGEAQBAEAQBAEAQBAEB027DalOey/7MMbpD8huvG9LZlCLnJRXieY7tybI3p7s7i6WeQyOJ8yVrG9vbO/qrVcFCPZHUOqxJkfQQzRttPZRmFzEeRcwvdA15jb4F5aQN/TmsoS5ZcxBl0PIpdSet6/DZzDgszdYbMWMtyMdu7jbCdjv5LHkk+uiR5ePW+WU0vqYk1ees7gsQyROH8MjS381i013LVc4zW4vfyMl1wnExUWN2aJnTPd95xAA/AD6rzm93lPI1fxna/LS/X8z7gvmPF2aD2ccUrmyM82SN8R8QSCvVLo4ns6FK2NqfVbXzT/v1RgkDryWBMzNo0MlJLHYp0bExjeHtLIXOG4O/kpIxl3SKl91CThZNLfqdmprLruftXH15a7rDhI6KVpBa4gbjn4brKx7k2Q4UFXjxrTT102jnSsjIdRVnyXLVRg4t5qreJ45HoNjy+S9qepdyPiEXLHklFS9H2NTac11uZzZHyNMjiHvGznDfqfUrF9yaO1FbWuhKtCacr6jOQj9pmqXq4ZLXsRO+zzIO4+Oynpgp78zU8Uy5Y3K9Jxe00ye4DUWVxebZpvU+zrDx/ul0fZnHkT5/+yrEJyi+SZpMrFptqeTi9l3XkThTmoCAIAgCAIAgCAIAgCAIAgCAIAgCAIAgCAIAgCAIAgCAIAgCAIAgCAIB480B5q1lDag1jlWXHF03tDncRPVp5t+WxC19m+Z7OywnF48HHto1VS5ZoWG2Kk8kEzTu18bi0hYptdUWJQjNcsltFzaD7RRmnsxeXLI8geUUw5Nm9D5O/NW6rt+7Luc7xDhrqXtKvh8fQsRTmnCAIAgCAIAgCAIAgMHNQOtYLIQM+1JXkaPjwlYyW4sloko2xk/NHmMchseoWsO/R9BeGaPsIZonPZjgq2Wzs1m3G2SKmwPbG4bgvJ5b/DYqfHgpS2/A0/G8udFKjB6cv0LD1brWDSr60JqPsTTNLmtD+FrQDsrNtyr6Gh4dwuWbuXNpIxMHrrC6nlbSuVmwWH8mx2A17H+gPn6LGF8LOjJsrhOThr2lb2vNdGja2tE6ctkukxMDXHxi3Z+RWborfgV6+LZtfax/Xr+pg/8Aw200HcXs0+3l37tlh92r8ix/5/O1rmX4I0+YtaN0dN3MGJht32/wfa4P6nO32+Cwm6anpLqXMavifEY807HGHn239EYuO7VppsjXrzYyCKs+QMJjkO7QTtuB0WMcpt6aJL/s7CNcpxm20t9UTLVuCqZzBWmTxt7+KNz4ZdveY4Dfr5HborNsFKL2aPh2XPGvi4vo+6KZ0fY9lzL7QysWNfFXeWyyx8Ycdvs7HzVCp6e96Ow4lHnp5HBzTa6b19SPyPdJI57ju5xLifMlYFzSS0iw+x8E5vIkdBWG/wDzhWcX4mc99oP9qHz/AGJf2hVopaOJlJDbDMlC2F46jc8x9FPcui+ZqeFzanNeHK9kyPU/FTGsOEAQBAEAQBAEAQBAEAQBAEAQBAEAQBAEAQBAEAQBAEAQBAEAQBAEAQBAUB2nQ2hra7PNVkiicGCN5aeF4DQN91Su3zs6vhbj92jFPqQ3ceY/FQmzN9pXT+SzuZrsoRvDY5GvfY22bEAd9yfP06rOEXJrRVy8iumpub7+Hmek1sDiwgCAIDVy6hxcOdiwslprb8reJsex29Bv039FhzxUuXxLCxbXU7kvdRtFmVwgCAIAgCA88a4wTsDqizC1pFeY99AfDhcenyO4WuthyyO24dkq+hPxXRkeCjNgj7C8M0SvQOpYtOZ1zrRIp2Wd3K4fwc9w5S02KEuvia7iuFLKo1D4l1X9C0NU6Yp60xsE9W1GJ4wTBOw8THA+B28PyVu2tWroc5gZ9mBY4zj0fdeJU2Y0nnMBvLcqOELCP94jPEz05+CozqnDujrsXiONle7XLr5PuWNp/Xtetgahz0z2yOG0dhsZcJQOR3I6OHQj5q1XelFc5zmbwic75fdV08Vvt/Z+B3ZjX9SxjpINOyPtZGQEMDYyO7aBuXnfyC9nemtQ7mOLwayFillrlgvXv6fUqWnSvZq+IKsUlm1KS7bfmfEkkqjGLm9I6+26rHr5pvUUWPpXszkqW4b+aewuiIeytGdxxDpxH9ArdWNp7kcxxHjynB1Y/j3b/ZG61/qmDC4ealFKHZC0wsawHmxp5Fx8uXRS32KMdLuyhwjAnkXKyS92PX5+hWGKlkx2kcpbhtUHGy4VX1pW7y8P3m/j9FUj7sGzpchK3KhBxfu9drt8mRkqIvMtzshxzosbfyLhsJ5BEw+jev1P0V3Gj0bOU49cnZGry6nPaxdkp/sJ7d+GOy6YgeJbsvch60Y8FrU/aJ+K0S+DVuAsxsezL0gXtDuF0wBG/gd1MrIvxNXLCyItpwf4Gzgt1rQ3r2Iph5xvDvyWSafYglCUfiWjuXpiEAQBAEAQBAEAQBAEAQBAEAQBAEAQBAEAQBAEAQBAEAQBAEAQBAEB8SsifE4TNY6MDciQAt+e6P1PU2n0ITkNSaAoWHxSsoSyt+0Iaok5/EDb6qGU60bOvFz5ra2l6vRzR7TNIsDa8T5KsYOwHs3C0fgiuh4CzhWW/efX6kzrWYLlaOxWlZLDIOJj2HcOClTT6o1soyhJxktM7V6YhARzU2s8XpmB4mlE1zb3KzD7xP8AN90fFR2Wxh37l3EwLcl9FqPmUPkMvcyWZlyk0pFqSTvOJvLhI6bfDkqDk29nY1UQrqVUV0L80bqAaj07BbeR7Sz93YA8Hjx+fX5q/VPnjs47Pxfu17gu3dfI36kKQQBAEAQEV17pkajwLjC0e3VQZID97zb8/wA9lFbXzx9TY8NzPu13X4X3/qUDsQdiNiPArXnaJnIK8M0fQKGSJDpe3QhsSxZDJZDHsLd45qkhAB8i3x381nW1vq9FPNhbKKdUIyfk1+5K69nRHeiTI53KZLY7hlnjLD8QOqmTq8W2ayceJa1VVGHy1szbOd0QInspWvZ45Du+D2MyQuPmWHofUEFeudWuhFDF4ltOxba8ebT/ABX77PihfwMdOWw63IzGBwZMKGNdCx5P8L37l23puEjKGt76eiMrqspzUeXc+65p7fzS6L6nP7R7Opn7V6c7JA0+9VikY4Dx5gpzUeCPPZcXivekmvVpmlzWT0qzGTHDXswbp2EbX2JA0c+ZO5WE5V691vZcxqc52L28Y8vj0WyGQtffusbLMQZHAPmkJdwjfbicfIKBJtm2m1XB6XbwNtqi0Gy18Qw0Zo8c3umWqrNu+32O5Kksf8vkU8KG07ntOfXT8DVYzG2cvkoKFRnFNM4NHkB4k+g6rCMXJ6RNfdCmt2T7I9GYfFw4bEVsfX/w4GBu/wB4+J+ZWzjFRWkcFkXSusdkvEiPavi33tLMuRt3dSl43bfccNj+iiyI7jvyNjwa5QvcH/MvzKPOypHVNnMU0sDw6CV8b9+RY4tP4heojklJaktk5xetNYacbHLfhs3Me7b/AIlhII/lkHT6qeNk49+xqbsLEvbUGlL0/oXJhstWzmJr5KmSYZ27gO6tPiD6gq1GSkto526qVNjrl3RnLIiCAIAgCAIAgCAIAgCAIAgCAIAgCAIAgCAIAgCAIAgCAIAgOqxYgqwOmsTRxRNG7nyODQPmV43ruexi5PUVtkBz3a1iqHHDiYjfnHLvPsxA/HqfkoZXpdjbY/CLZ9bHyr8ysM7rHN6hcRduOEBPKCL3Ix8h1+aryslLubzHwqaPgXXz8TRAbKMtmXj8dcylttWjWksTu6MYN/x8h6lEm3pGNlsKo803pHoLRGBsac0zDRtSB85e6R4ad2sJ/hCv1wcY6Zx+fkRyL3OPYkSkKZANYa0uMsyYPTUMlrIfZmlhZx9z6D+b18FXstfww7m4wcCDirsl6j4b8f7EDZ2datu8ViWltI88TjPO0PcfXmoFTY+ujcviuHD3VL8ER/J4XJYWfucjTlrvPTjHJ3wPQqOUZR7l6m+q5brlsmHZPkbFfUz6DQXQWonOePulo3Dv0+alx5NS0azjdMZUKx90/wBS61eOTBIA3J2CAw58pVrZSpjpX8M9pr3Qg9HcO24+PNeNpPRJGqUoOa7I1c2rsdHjczba7c4p7o5oyeZcOm3of0WHtFpvyJ44djnCH/c2jcpUJotMzRJdbxQM8XDh4ifgAs+ZdCD2U/e6du5mA+XgvSM826qrsqasysEYAY2y/YDw3O/6rW2LUmjusKbnjwk/I1IKwLiZ9ArwyTOUMtmTTFd84jtPMcb+Xegb92fA7eI80Wt9TyxzUdw6vy8ztyOMtYqcRWo9g4cUcjTuyRvg5rvEL2UHF9TynIhdHcH8/NfM2+lbNqzehwzobN3HTS95NShcBxkDrvy5Dl4josq22+XuipnxhCDvTUZpaTZnuxN6xj4KeEkrubkJZZDTjcO/ja08myO35geXn5rPketR8SBZNUbHZkJ+4ktvt18UjUUdKZa/NTZ3AgjuPeyKWd3Cwlu+4+hWCqk9epau4hRWpPe3HW0vUy25OtpyiI8VO52SnjkrZBssYdGBvt7hWXMoL3e/iQOmeVPdy9xNOOu/1IwxjnubGxpc5xDWgeJPgojYSlrqy+NEaOh01QE84D8lO0d6/wC4OvAP18ythVUoLficTxLiEsqfLH4V2/qSxTGsOueGKzBJBMwPikaWPa7oQeoRrfQ9jJxaku6PP+tNG2tL33Oax0mNkd+5m234f5XeRH1VCytwfodhg50MmGn8S7o12Nx7OET2HPhb/BZMHfwfB4HMLyMTO6175Y9fTen9CwtLsfB/w1NkkLvtyYa82SJ/9VeQ/kp4en5GnympfE+v/wAlp/8A9IsjHU6tGm2KpWFeJxL+7DOHZx5nl4KwkkuhprJynLcnsy16YGizescFp93d37zBN/4MY43/AIDp81hKyMe5aowr7+sI9PMaf1fh9Td43HWHGWMbuikZwvA89vEJCyMuwyMO7H17RdDerMqhAEAQBAEAQBAEAQBAEAQBAEAQBAEAQBAEAQBAEBrs7+1RhrBwvc+3gbxiYbtPmPj5brGW9e73JqPZe0Xtfh9Dz7qKzqW9ec3Oi66Zp5RyMIa34AcvwVKbm37x1mNHHhH+DrRpXwTRNDpIpGA9C5pG6w0Wk0+zOa8EtqxHBBG6SWRwaxjRuXE9Anfseykox5pdixanZxQw9dl3VuYhqxkb+zxO94+m/j8gp1So9Zs08+J2WvkxYbfmTLSmpNGNnbicGBWkedmh8RYZT/Uep+KlrnX8MTXZmLma9rd1Xz7fQmqmNWVj2i67tY667C4mTupWtHtE4+00kfZb5cupVa61p8qN9wvh0LI+2tW14IkHZoyAaKqSxMaJZHPMzx9p7+I8yfFZ0a5EynxZy+9ST7LWvkS5TGtMe7Rq5Gs6tcrxzwO6skbuF40mtMzrsnXLmg9MwsRpvD4J8j8bRjgfJyc8bkkeW58FjGEY9kTX5d96StlvRtVmViJ6nz9etJbwd/8A3cXajzTsb7Ne7YgtJ8HA7bfFRzlr3WXsaiUkrYddNbRTWR1llMpFiX2JD7ZjSTHZB953MEb+o26+KqOxvW/A6GrDrrc1HtLwNVNkrc8tyR0zh7Y/jna07B54uLmPisW2Wo1wSitduxsqOq8pSyNa8Ju8nq1jWr8Y3EbdtgQPPmvVNp7I54lU4OGtJvb9S19Gaspuo43Eskfbudw6xdnJ92Lq5xc49TzA2VmuxaUTQZ2HPmna+i3pLz8Cnsxe/aWau3fCed7x8CeX02VOT22zp8eHs6ow8kj5sULNWvBYliPcTt4o5RzY7zG/mPELxxa6mcLYzbin1Xh4mOCvCY+gV4ZbOd9vFDLZJ9M529x18EWUbVOxKGsjvs4o4yfEHqPkpa5vpHwNdm41enkLakl/L3ZmZ7OXtP3bmGoQ4yl0ZLNj2HieCN9uJxJHwWU5uDcVpfIixcavJhG+xyl5KX9ERGCzNVmE1eWSGUb7PY4tcN/UKBNrqjaTjGceWS2j6kvW5a0VeSzK6GIl0cZedmk9SB4L3b1o8VcFJySW2ZlbCSWqRtsvY9kTR74lsBj2f6TzPy3Xqhtb2QTylGXI4vfoun4ndpBsTtZ4lkuzo/am9eh8vrssqvjWyLPb+6z130ejFsjhAgCA654IrML4Z4mSxPGzmPbuCPUFeaPYycXuL0yIzdmuHbaNrG2L2LlJ3Pss2zfwO6j9jHe10NguJ3OPLYlJeqNzitOw453eTTe2TD7Ms1eJrx/qa0ErKMEitbkOzolpfN/1NysyuRTtC1C7T+mJHV5Cy5aPcwkdW79XD4BRXT5Yl/huN7e5KXZdWee3Oc95c5xc4ncknck+qpHXaS7Ew7LxMdeU+6JAEchf/Tw/32UtPxmu4rr7s9+hf6unJhAEAQBAEAQBAEAQBAEAQBAEAQBAEAQBAEAQBAEAQAjfqN0BTPatqiDIWIsJTc18dV/HPIOYMm2waPhud/VVL5p+6jo+EYkq07pePb5eZCdP28hQzdafFQia8CREwx8fMjbooYNqW0bXIhXOpq16j4+Bt9YYTM451W9nrzJ79ziJh4+J8bRt18AOe2wWVkZLTl3IMG+mzcKI6ivE7uz7TlnN6ir2A0tp05GyzSeo5ho9SUqg5S35HnEsqNNLj4yXQvm2+WOnPJC0OmbG5zGnxcASPqrz7dDkYJOST7HmK5asXrs1q28vsSvLpHHxd4rWNtvqd9XCMIqMOyLa7H8kJcTexrj70EolaP5Xcj9R9VbxpdGjnOO06sjYvFa/AslWTRBAfMkjImF8j2sYOrnHYD5ps9SbekaebV2na8ndy5mm1/l3gP5KN2wXiWo4GVJbVb/AqrtKo8Xd5LGZAXMPJIXGNkvG2vKeu3kHfmoLV4xfQ3XDpOO67I8s16d1/Y1mmuzjNagjZZe1tKm7mJZgd3D+VvU/FYwqlLqSZPEaqOi6sntbscwkcYFm9emf4lpawfhsVMsePia2XGbm/dSRr8r2Nxd05+IyTxIOkVkAg/6h0/BYyx/Jk9PGmnq2PT0IRFpnP1JMjXnjlpQV4+K5K4kM4BzA3H2tz0AUChJbXY2jy6JKMk+Zvt/ngR8H0UZfJPBZZWxTzi9RezRSDeahZadw7x4eRa748ipN6Xusoyi5Wfxa9vwa/wATI61r5ZQ1oL3vdsA0bkk+ii7mw2orb7Fl6a7KZrMbLWdldAx3MVoj7+38x8PgFZrx99ZGiy+NqL5aFv1Jja05pjTOFtX/ANkVnNrxF5Mo43OPgNz5lTOuuC3o1cMvLyrVXztbZA9L1dJ3O9yupL9MWJ3lzKQdwMiHqB+SgrVb96bN1m2ZkNVY0XpePds+tSRaQoOiyuAtUZ5I3gTUHu42TMPXYHoUsVa96J5hzzbN1ZCaT7S7NMkFzs6wmoMTBkcMXUJJ4hKxu5dGdx0I8PkpHRGa3HoUq+L5GPY67veS6epVeXxN3B5B9K/CYpm/MOHmD4hVJQcXpnR0ZFd8Oet7Qx1uhX4238aLjDzaWzOic0/EdQvYtLutnl0LJa9nPl+mzodc4Mg23VibW7t4fGxhJDCDuOZ5leb67R7ybhyTe9no3T+agz+ErZGAj94332+LHj7QPzWxhJSjtHDZWPLHtdcvAh/apnsjiatCtQsvriyXmR8Z2cQNthv4DmocibikkbTguNVdKUrFvWtFT1czkqV1lyvesNna7iDjITv8dzzCqKTT2mdHZj1TjySitHo3C5EZbCUsgBw+0QteR5E9frutlF80Uzhsir2Nsq/JmcsiEIAgKS7XcibOp4KId7lSAEj+Z3M/TZU8iW5aOn4NVy0Ofm/0K9KgRtybdleQrUdYhthzW+0QOhje47AO3BA+e2ymoaUupq+LVynj7j4PZfKunKhAEAQBAEAQBAEAQBAEAQBAEAQBAEAQBAEAQBAEAQEV7Qs7JgdJzy13Flmw4QROHVpPUj4DdRWy5Y9C9w7HV96Uuy6nn6CCa3ZjghY6WaV4axo5lxKpa30OvlJQTlLoi7sNh8V2b6cfk8k5j77m/vHjm4uPSNn/AL9VbjGNUdvucxffbxC5V1/D/nVlRZzN2dQZmXIXSd3nZrG9I2Do0fAKrOTk9s6PHx40VquBfOjJ8HJp6GPAub7PHye0/bDyOfH6q7U48vunJZ0b1c3f3/zsSEdR8VIUzy9kC05O2W8mmd+23lxFat92fQKk+SPyRJezjK/szWNVrnbRWga7/n9n67KSmWplHitHtcZvxXUvK/kaeMrGxetRV4h/FI7bf4eavuSXc5GqqdsuWtbfoV7ne1qvFxQ4SsZ39O/nHC35N6n5qtPJS+E3mNwKUut716IrjLagyucmMmQuyzeTN9mN+DRyVWU5S7s6DHxKaFquOv1/E1o6eSxLRL9IaNy+UyNayaz4KDZGvklmbsHgHfYNP2vyU1VUpNPwNVxDiFFVcob3Ly/zsXt8OS2BxQQBAVp2uZeVmPrYWs2Rzpz303C0nZg+yPmefyVfIl05Ubrg9K53dLw6IrjTmmLmfyQgDHwV4x3lid7SBGwdTz6nyCrwg5PRu8nLhRDm7vwXmzV3HwOuzGq0tr8Z7sE7nh8Fg+/Qs18yiubuXD2baLZj6keayEW9yZvFAxw/wmHof6j9ArdNWlzM5ziue7JOmt+6u/qWKrBpDpt1K96s+tahZNA/7UbxuD8QvGk1pmcJyrlzQema5uldPt6YWh//AINWPs4eRP8Afcl/+x/idjdOYRu22Iojb/yG/wBl7yR8jH73f/3f4s2EUUcETYomNjjYNmsaNgB5ALIgbbe33I/rPS8OpsM+INa27CC6vJ5H7p9Co7a1Nepd4fmSxbd/yvuUK7EZNji12OthwOxHcO6/gqHLLyOw+8VP+ZfijZxaTyFrT02SgrWO9rScM8DoiHFh5h7eXMeBCyVbcdoryzq4XKuTWmuj/Zmz0Ln8lpfJlk9K27HWCBMwQuPAfB45eHj6LOqUoPr2KvEcevJhtSXMu3Vfgb3tgnZM/Dd2Q5ro5Hg+YPDss8l9UQcBi0rN+hWKqHQnozRrmO0biDH9n2Zv/dbOr4EcJnprKs35m8WZUCAIDzz2iPL9eZTc77Pa38GhULvjZ2PDVrFgRc9FGXScWuza9BpGvnK1gy2DEJ5a7W7FrTzBafEgbEqd0tR5kaqPE4SyHTJaXbZL+zztAZlIo8Rlpg2+0cMMzjsJx5H+b81JVbvozXcR4e627al7v6f2LHVg04QBAEAQBAEAQBAEAQBARnXGqX6UwsduGBk80swjYx5IHQknl6BR2T5FsuYWKsmxxb0kjJ0nqetqrDi7C3upWngmhLtzG7+x8CvYTUlswy8WWPZyP6M3qzKwQBAEAQBAEAQBAEBGtb6YOqcG2qyyyvJDKJWvkHu9NiD8lHbDnWi7gZX3azma2mQPG1NO9ncrr9/IR5TMNBENerzbHv47+B9T8goEo1dW9s2tk8jPXJCPLDxbIZqPU2Q1PkPabrwGN3EULD7kY9PX18VDObm9s2mLi140eWH1ZraVSW9dgqQAGWeRsbNzsNydlilt6RYnNQi5Psj0Ho7ScOlMY+ATd9ZmcHTybbAkdAB5BX66+RaOOzs2WVPetJdkbHUOUZhsBdyEh/woiWjzceQH4lZTlyxbIcWl3XRrXizzQSXEucdyTuT6rWM71LRy0lrg5pIIO4I8EPdbMq7kbuSmE161NYkADQ6VxdsF65N9zGqqupagtIx1iSnK8PUXP2eaSxsWBq5WzWjsXLI7wOlbxCNu+wAB5eG+6vUVpRUn3OS4vn2u6VMHqK6fMnysmjCAIAgNFqPVmN0zGz2tz3zyNJjhjG7nbePoFFZbGvuX8Lh12Y37Psu7ZBKfanasZyMXa8EWKe7gkYG8TmtPLcnx9VWjlNy69jfW/Z+EaH7NtzRZ0VSg+NskNasWOALXMjbsR6cldSRy0pWJtSb2ZXRekYQBAEAQBAEA3PmUAQDcoCme12fvNS1IN+UVUH5ucSqWS/eSOs4DHWPKXm/2K9Vc3R6O0jH3Oj8Qz/8AisP4jf8AVbKvpBHB5z3kzfqzdLMqhAOp2QHmzV9gW9YZeYHcGy8D5cv0Wuse5tnbYUeXGgvQ0nxWBZL2l7SdM4rE1mxWH2nthY0Qws5jZoGxJ5BXvbQSOUXC8myxtrXXuyj71llnJWLUEIrskldIyNp/wwTuAD6Km312jpYQcYKMnvSLS0D2kS2LFfDZt/G95EcFo9SfBr/7/irNV3hI0efw1RTtq+q/oWsrJoggCAIAgCAIAgCAIAgKX7Xs023ma2JiO7abS+Tb77vD5D81Uvlt6Ok4Nj8tbtfj+xCMHmbuCycNulYfE4OHGAeT278wR4hQxk4vaNnfjwug4zWz06x4exrx0cAR81sTiWtPR9IeBAEAQBAEAQBAEBD+060+toW53b+EyvjiPqCeY+iiueoGx4VBSyo78NsovH4u9lJhDQqTWJCekTCdvj5KkotvodTZbCtc03ol1rsyyeO01ay1+1BDJAzvPZh7x29XdAVK6Wo8zKEOK12XKqC2n4kKa5zHBzSWuB3BB2IKgNrpPoyYYPtC1NStRQiy7INe4NEM44yfQHqCpYXTT13NdkcMxZxb1y+qLQ7Q295oDIGRvC4Njdt5O4hyVq74GaHhfTMjr1/QoFa9nZo5QyRItMaPyWqJXGsGxVoztJYk+yD5DzPopK6nPsUsziFWKve6vyPrWOnYdM5eOjDYfPvA2RzntA5nfy8OS8thyPSPeH5csqp2Na66I8FGbA9A6CidFojFhxJLoy4b+ALjstjSvcRwvFZJ5k9EkUprwgCA+Jpo68L5pntjjY0uc9x2DQPEo3rqZRi5NRittlB6yzzNRahltwgiuxoii36lo8fn1Wrunzy2j6BwzDeJjqEu/dmgURsCzuzTVbWbYK9LsCd6jnH8Wf2VzGt/kZzHHuHN/wCprX/2/r/UtBXTlD5kkjhYXyvbG0dS87D6o3ruexi5PSWyLy9omm4rpquuuOx2MrYyY9/ioHkVp62bWPBM2UOfl+m+pIKOTo5KMSUrkNhv/lvB2+XVSxkpdma+2i2l6si18zKWRCEAQHDnBjS5xAaBuSTyAQJb6Ii1ftCwNvNQ4uvLNLJLJ3bZQzaPi+J5qFXwcuVGznwjJhS7ZJJLrrxJUpjWFDdpU/f64ujfcRNjj/Bv/da+97sZ2nB46w4vz2yIHoojZlz4HtL0/Fhqle2+atNDE2Nze6Lm8htyIV2F8OVJnJ5XCMl2ylDTTfmSrB6nxOohL+zbPeui+21zS1wB6HY+CljZGXY1uRh3Y2varWzbrMrGg1Jq/F6aqPdYna+1t+7rMO73Hw38h6lRzsjBdS5i4VuTL3V08zzrPK6eeSZ/2pHlzviTuqG9nZqPKkl4HEEEtmxHBBG6SWRwYxjRuXE9AiWzyUlFOT7FpYHsfa6Jk2dtva88/Zq5HL0Lv7K1DH/7GgyOM9dUr6s1vafgMDga+NixldsFp5dxta4niYB1dv47+KxuhGOtEvC8i+5ydj2v3IhpOuLWrsTCSAHWmEknyO/6KKC3JIv5kuWib9GemfFbA4wIAgCAIAgCAIAgMa/fq4ujLduzNhrxDd73eC8bSW2Z11ytkoQW2yKSdqemW15ZI7E75GAlsZhcC8+ABUXt4GxjwjKbSa/Mo6/blyOQsXZzvLPI6R3xJVJvb2dTXWq4KEeyMfZeGei+uzbUT87pzubG5tUSIXu++3b3Xfhy+SvUz5o/I5LimKqLtx7S6/1JmpjWEa1JrrDaYmbXtulltObxdzC3cgeG56BRztjDoy7jYF2QuaPbzZrsD2nYfO5aLHNr2a0sx2jdLsWud5cjyKxjdGT0S5HC7aYObaaRNlMa0IAgCAIAgMPJYqhl67a+Qqx2YmuDwyQbjfzXkop9GSVXTqfNB6Zh3cpgdK0w2earRiA92JgALvg0cysXKMES1035MvdTb8/7lWa17SG5+i/F4yB8VR5HeSycnSAcwAPAbqtbdzLSN9gcL9hL2tj2/D0IxpjTdvVGVFKq5rGtbxyyu6Mbv128T6KKEHN6RsMvKhjV88voXfpzRWI000PrRGa1tsbM3N3y8G/JXYVRgcrlZ92S9Sel5I1HaveFbSTawPvWp2t29G+8fyCwyHqGi1wWvmyebyRSConXH01pe4NaN3E7AeqHvbueldP4qLC4GnQiaB3UY4/Vx5uJ+a2cI8sUjgcq933SsfiU92oSd5raZv3II2/TdUcj4zq+CR1iJ+rIb4EqE3B6S05D7PpnFxbbcNWMf9IWzrWopHz3MlzZE5erNmsysEB8ve2ONz3uDWNG7nE7ADzQ9SbekUrrfW0uesPo0nuZjI3bcuRmI8T6eQWuuu53pdjt+FcKjjRVlnWb/Ihqrm7OV4enLS5jg5riHA7gg8wUDSa0zf2Na6ksxhj8tO1oG37vZu/zHNSu6x+Jr4cJwoParX1NLPbs2ncVixNMfOR5d+ajbb7l2FUK+kEl9DpXhno+4Zpa0olglfFI3mHMcWkfMLJPXVGE4RmuWS2i/dHXruS0rStZDc2HtO7iNi8A7B3zC2dMnKCbPnvE6a6cqcKuy/L0N6pSgEBWnaTrFsEU2ApEmZ4Asyg/YHXgHqfFVci3XuI6PgvDXJrJs7eC/cqytYlp24bMLuGWJ4ew+RB3Cpp66o6eyCnFxl2Z6H0znGaiwVfINZwPfu2Rn3XjqPgtnXPnjs+f5uK8W51fh8iidWWhc1ZlZ2ndrrLgD6Dl+i19j3Ns7TBh7PGhH0NKVgWWGMdI9rGNLnuOzWtG5J8gvTFtLqywada/2bYc5WxWMmQyLDDE3f3K467v83Hy9FZSdK34s0dk6+JWeyi/dj1fr8iOP11qeSvJA7M2Sx/UjYO+R23Ci9rPtsurh2KnzKCI+975Hue9xc9x3LnHck/FYFtJJaR8ICadlmPbd1nHM9u7akTpv9XQfmpqFuZquL28mPpeL0XLns7T07iZb91+zG8mMH2pHeDQrkpKK2zmsfHnfYoQPO2WymQ1RnX2pg6WzYeGxxMG+w8GNCoyk5vZ19VVePVyrol/mzDey1isiWva6C3Wl5g9WPaV51TM9xsh06pnpTTuZjz+AqZKPb98z32j+F45OH4q/CXNFM43JpdNsq34G0WRAEAQBAEAJAG5OwHiUBWGru1MVZ5KOAEcsjTs+24cTQfJg8fiq1l+ukTe4XCOdc9/T0/qRTC9omeq5uvPeyEtqq54bNC/bh4TyJGw5EdVFG6Se2bG/hdEqnGEdPwJ92syO/2Oi4D7j7Ue/qNiQp8j4DU8Fj/qXvyZSOyonV6GyHuhsh5o3GA1PldNSTPxszGCYAPa9gc07dCs4WSh2KuTh1ZKSsXYubQWp7epsHPYuxx+0QSmM90OEPGwI5eBV2qbnHqcvxLEhjWqMH0fmUtqpuTdqG3YytWWtZsPMoZKOjd9ht6bDZU575ts6XE9l7FRqe0iUdlWmHZHMftqcEVqTv3Y+/Lt+QHP8FNRDb5jX8WyVXX7Jd5foXarZzIQBAYGWzWOwdT2rJW468W+wLurj5ADmV5KSj1ZLVTZdLlrW2ZYniMAn7xoiLQ4PJ2Gx577r3fiR8r3y+JFcz2kacxHExto3Zx/l1fe5+rugUUroRL9HDMi3rrS9Sus32rZvJF0OPazHwu5Ax+9If8AUenyCglfJ9F0Nxj8Ipr6z95/kYeI0HqTUsvtUzHwRyHc2bhO7vUA8ysY1Tl1JruIY2OuVdfRGw1poKppbAVLcVuWew6bu5S4ANO4J5Dw6LKypQimiLA4jPJulBrS10Nn2WQzQYXUGRrtBsNjDIuIbjdrS789l7j9E2iHjEoysqrl28f0NNprtBy1bUcM+VyE09SZ3BOx591oP8QHhssIXSUttlvL4ZTKlxqjprsbHtaysNzJ4+pXnjlZDEZHFjgRu48unoPqssmSbSRDwOmUISnJabf6FdKsb032jMd+1NXY2sRuzvRI/wDpb7x/JZ1Lc0ipn2+yxpy9Nfj0PRZWyOFKD7RX8eusjz+yWN/6Qtdf/uM7jg61hw+v6kXA3Ow8eSiNmenqbBFRrxjo2Jg+gW1XY+b2Pc2/U7l6YBARHtJuyU9HTtiJBsSMhJH3TzP5KDIlqs3HA6VZmJvw2yj1rTu0crw9OUMhsvD052QHC9PDfaa0nf1NO8Vi2KvEdpJ39AfIDxKlqqlZ2NdxDiNWFFc/VvsixsX2X4ak9klySa7I078L/dYT8B1+ZVyOLBd+pzGT9oMmxONaUV+LJu1jWMDGNDWtGwAGwAVk0Tbb2zlDw+XyMiY6SRwaxgLnE+AHVD1Jt6R5ry1v9oZi5c3376d7wfME8votTKW5Nn0eiv2VUYeSRhLwkLH0HrDG4DTN+C7OWzslMsMYaSZN2jkPmFaptjCDTOd4rw67JyIyrXR9GyuJHmSR8jvtOcXH4nmqxvktLRzXgktWYq8LeKSV4YweZJ2C9S29GM5KEXJ9kXppXQOO04GWZQLWRA5zPHKM/wAg8Pj1V+ulQ6+JxmdxO3J3FdI+X9Tf5rD1c7ipsdcaTFKOrerSOhHqFJKKktMpY986LFZDuiK0OynTtXiNj2m4SeXeScIHybsoljwXc2FvGcmfw6QzmitNYjTGUswYyMSMrPLXvc5xaduWxJ5c0lVCMW9DH4hk23wjKfTaKMVI6sn3ZpmsZp6HM5HITtYRHGyOMfbk5k7NHjz2VimSjts0/FaLb3CuteZHdSajyOr8u2SRruHi4K1ZnPhBPIDzcfNRzm5stY2LXi16X1ZZ2iNFVtKVDms1JEy7wb7vcAys0+v3vX5KzXWoe9I0ednSyZeyq+H9f7FSalvQ5LU2Tu1zxQzWHOYfMeBVWb3Js32NW66Ywl3SN3ozX1rSbXVXwCzQkfxuj32ew7cy0/LopK7XDoVc3Ajk+8nqRfdK3Ffo17kPF3U8bZGcQ2OxG/NXE9rZy04OEnF+B3r0xCAIDrsWIasD57ErIomDdz5HBoA9SUbS7mUYuT1FbZTmve0N2UMmKw0pbR6TTt5Gb0Hk381Ttu30idJw7hns/wCLcve8F5FdAKsbxIzsVj5splKtKuwvlmkDQB4DfmfkFlFOT0jC6yNVbnLsi5e1OH/9kgDpHYi/UK5kfAcxwV7y/mmUjwqgdfo7qtSa5ZjrVonSzSO4WMaNySvUm+iMZyjXFzk9JFv6Y7LqFGNljNBtu0efc7/uo/T+Y/RXa8dLrI5bM4zZY+WjovPxf9CP9rsVaDIYuKCCOMtrv3DGhvLi5Dko8nSa0XOBOUoTcnvqWJo7CxYPTNOvGzhlkYJZj4ue4bn+3yViqPLFI0efkSvvlJvouiKg7SMo3MaymZBu9lYCszb+JwPPb5nb5KpdLmn0Oj4XT7HGTl49S5dL4ZmB05Sx7QA9kYdKfN55u+v5K5CPLHRzOXe77pT/AM0bhZlYIAgPNOrNRWNS56e5I9xga4srx78mM35bep6lUJzcns7DEx40VKK7+JiwS5jMdzjYZblsNHDFXa5zwB6DyXnvS6EzVVW7GkvUn2C7JJDELOobjakQ2PcxOG4/qceQ+SmjR/2NVfxdb5aFt+f9id4/A6S0zB7RDHRi4Rv7RPI17vxJ/JTKMIrZrLMjKyHytt+iPvEa5wudzUmLoSyyStYXiQs2Y8DrseqRtjJ6R5dgXU1qya6Gj7X/AP5Vrf8A1bf/ALSsMj4S3wT/AH38j67I4Wt0hM8j/FtP39QAAmP8A41L/UJeSRVep8HYwGes05oyGcZfC/bk9hPIhVLIuMtHQ4eRG+pTX1+ZqAsC2Ah6XJ2Vaejq4p2bmbvYs7si3/hjB/U/krmPDS5jl+N5blZ7CPZd/mWKrJojz5rp3HrfLHym2/BoWtu+Nnd8LWsSv5Ghh5zxj+dv5qPxL77M9PsG0bQPuj8ltkfNn3PpDwIDQazwr87pmzVhG87dpYh5ub4fPmFFdDng0jYcLyljZMZy7dn9Sgi1zHFrgWuB2II2IK1bPoaafVBeGSNjRwWWyJHseOszA/xNjO34nkslXKXZEFuZj0/7k0vqd2X03k8FFBJkYWw9+SGN7wF3LzA6L2dUofEYYufj5Tape9ehqlGXTgoC3uyhzTp220faFo7/ADaNlsMT4GcT9pE/vMX/APH9yeq2c6EAQEc15YfW0VknxkhzowzceTiAfoor3qtmx4TBTzIJ/P8AAoArWHfM4Xpiztr1Z7b3tgjLyyN0jtvBrRuSV6k32IpzjBbk/Q6EMmbjSUDrOrsTEzqbLD8gdz+SzqW5opZ8lHGm35Ho1bM4IIAgIn2k2/ZNDXgDs6YshHzd/wBlFe9QZseFQ5sqPptnn9UDsDhDwlOmtQYrS8BvMpuvZh4IZ3nuxVx6eJcfNSwnGHXxNdl49uS+TfLD82azP6qy+pJeLIWi6MHdkDBwxt+Xj8SvJzcu5Nj4lWOvcXXz8TSrAnJjorQVvU07bVkOgxbT70hGxl/lZ+pU1dTl1fY1udnwoXLHrL9PmX7FEyGJkUbQ1jGhrWjoABsArvY5Ztt7Z9oeBAEBVnbLkdocbjWvO7nOne0dCByG/wA91WyH2RvuB1bcrPoVMAqjOjSJbobSDdV35xPYMNasAZOD7bt+gHl06qSqvnfUo8RzvukFyrbZcuC0ph9OgnH1Q2Vw2dM88Tz8/D5K7CuMOxy+Tm3ZH+4+nl4Gl7UnBui5AerrEYH4qPI+Au8DW8tfJlH7LXnZpG403n5tNZT2+CtDPJ3ZYGy78t/EEdCs4WOD2irmYccqv2cm18iU4TXOqs3qenWimj7uWUccLYRwhm/vbnryHjupoXWSkkjV5XC8PHx5Sa6pd99dn12hN/aXaNQojmOGGPb+p25+i9v62pGHCv4eBOz5v8i3LJfFTmMI3eyN3APUDkrj7HLx05LZ5rxNqKvqGncvhzomWWyzbcyfe3K1sX7ybO7vrcqZQr8uh6VgsQ24GWIJWyxSDiY9h3DgfJbJNPqjhJRlBuMlpo7F6YhAEBX7OyDTrZy9095zOLcR94AAPLfbdQewibX/AMvfrWkS/E4LF4ODucbSirtP2i0e874u6lSxio9jX3X2XPdj2Vl2zOstuYtvfP8AZXxP/dA8uMHqR48iFXyN9Dd8FUXGXTqVdzPLr5KszfEn0vkLej87BlbmNtezlro3cUZbu1w6gnlupIScJczRSy64ZdTrhJbNzr3XlTU9GtRoV5o4o5O9e+YAEnbYAAfFZW2qa0ivw7h08abnN9X06E27JyDovl1FmTf6KbH+A1fGf+T9ESjMYLG56qK+RqtmYDu09HNPmCOYUsoKS0yjRkW0S5q3or/tA0PjqGmo7mIpthdTP73h3JfGfE+ZB25qvdUlHcfA3XC+I2TvcLpb5u3zIVobAx6g1PBWnHFWjBlmHm0eHzOwUFUOaWmbbiOS8fHco930R6EjjZFG2ONjWMaNmtaNgB5BbE4ltt7Z9IeHnfWbuLWmXO+/+8uH0C1lvxs73hq1iV/I08H+PF/W381h4l2XZnp9n2G/0j8ltkfNn3OUPAgCAjGW0Fgsxddbmhlimed3mF/CHn1ChnRCT2zaY3GMrHgq4tNLzM7G6UweKDfZMdCHj/Me3jcfmVlGqEeyIL+I5V/xzevwX5Gt1NrrH4Bjq8BbavdBCw+6z+o+Hw6rC3IjDourLfD+DXZb55e7Hz8X8in8nlrebyHtWQsF73Hbfbkxvk0eXotdKbm9yO4xsavFr9nSun6/NmJOImzPED3PiB2a57eEkeZHgsXrwLEOZxTl3OteAsrsjkm73KR7fuOGNxP83MfkruG31OU+06jqt+PX8C0FeOSCAICNa/jfJojJCNu5DGuI9A4bqG9brZsuENLNhv8AzoUEVrTvThemJO9L4/2bs+1JlpGbGaEwROP3RtxfUj8FZrjquUjRZ13PnU0rwe2QJVjdEw7MKwsa2geRuIIpJPntt+qnx1uZp+NT5cRrzaReq2BxoJ2BJ6DqgMafI0a1Y2Z7leOADcyOkAb+K8ckurJI1WSlyxT2U52i62r6g7rG43d1KF/G+YjbvHdBsPIKndapdEdNwvh8sfdlnxPw8iv1Abc4KHjOF6eGdisFk85P3WNpS2D4uaPdb8XdAsoxcuxBdkV0rdj0WjpjslgqvZaz8jbEg5irGfcB/mPj8Oiswo11kaLK4u5e7StepZscbIo2xxsaxjRs1rRsAPIBWDSttvbPpDwIAgCAqLtgxVn2+nlmtLqpi7h7h/A4Ekb/AB3+iqZEX0kdHwS6PLKrx7kS0/ovM6jgknpQNbCwcpJTwtefJvmoYVSn2Nnk59GM0pvr6HOlcxPpnVEM7+JjGydzZj8277Hf4dfkvK5OEjPMx45WO4r5o9EAggEHcEbg+a2RwxV3a5lH8VHEtGzCDYefM8wB+ap5U+0Tp/s9jp89z+S/crABUzqdHOyDRb/ZTQoswc1+PhfdfKY5XeLGjoPgev8A+FexkuXficf9oLbXeq38Otr1NBccLvbXGDzDLTG/8rf+ywb3eXa4+z4O35p/my4FdOSKx7QtHYChhLWWga6rbLwWta/3ZHOPMcJ+Z5eSq3VQUeZHQcLz8my2NUuq/Q0fZhqeehmY8LM5z6dtxEYP+XJ5j0PisKLGpcpa4xhxnW7l3j+aLqV05UIAgCAICr+2ahJJQxl9oJZDI6J/pxbEfkVWyF0TN5wWxKcoPx6kP7NcJ+2NWwSSxcdamO+k3G7dx9kH5/koqY7kbHid/sqGk+r6F+WIIrcD4LEbZonjZzHjcOHwV59UcnGTi+aL0zzxrbAM05qexTg39meBLDvz2afD5HcLX2w5ZaR2eBkvIoU5d+zLI7H5uPTNyL/w7ZP4tH9lYxn7rNJxuOr4vzRYasGmPiWKOeF8MzGvje0te1w3DgeoKHsZOL2u5pdP6SxWmpbMmPjeHzn3nSO4i1vg0eijhXGHYt5WddkpKx9v82b1SFMIDzlqt3Fq7LHff/en/mtZZ8bO/wABaxq/kjVR/wCKz+ofmsPEtvsen4v8GP8ApH5LbI+bS7s+0PAgCAh2V7ScLjLU1VsdmxNE4scGMDWgjrzKrzyYRejdY3Asm6KntJMgOc7Q8zmA+KF4pVncuCE+8R6u6/hsqtmROXRdDo8PgmNj6lJc0vXt+BE9ySSTzPiq5ukcrw9CHuzhDzZcfZbTbBpiSzy47E7iT6N5D9VssWOob8zhvtFa5ZSh/wBV+pOFZNAEAQHxLEyaJ8UrA+N7S1zT0IPUI1s9jJxe13K6yfZJVmlc/GZB9dp/ypm8YHwI5qrLFX8rOio+0M4rV0N+q6GHX7H5OMe05hnBvzEUJ32+ZWKxfNks/tEte5X+LJDrOnWwvZrao1GcEEbGRNHid3DmfUqW1KNWka7h1k7+IRsm9t7f5FGlUDs2WL2QQcWcyE+32K4aPm7/ALKzir3mzn+Py1TCPm/2LZu3IMfSmt2ZGxwxNLnucdgArjaS2zmK65WSUIrqzz3nNX5nOWJTPembXc48MDHcLGt8BsOvzWunbKXdna4+BRRFcsevn4mhLiQGknhHQb8gsC2fK9PDhDw3uD0bnNQFrqdNza7j/wARL7jPx8fkpI1yl2KeRnUUdJy6+XiWdgeyjE4/hmykhyE458H2Ygfh1PzVmFEV3NDkcXts6V+6vzJ7Xrw1YWw14Y4Ym8gyNoaB8gp0kuxqpScnuT2zsQxCAIAgCAIDrsV4bUD4LETJYnjZzHt3B+IXjWzKMpRe4vTOqxPXxeOlncGRV60ZfsBsGgDwCPSWzKEZWzUV1bf6nmezO63bnsP5Omkc8/Ekn9Vq5PbPoVcOSKivDR6L0xbN7S+MsuO7n1mcR9QNj+S2Vb3FM4PNr9nkTj5NlX9qORoZDO1WU5mzSV4jHM5h3aDvuBv59VSyZJyWjqeAUW1Uydi0m+hBwFWOgSO32eTuO/4Hd1xcHHty4tt9vwTrrY3Hm5N9TPwWfv6dvC1RkA35SRO+xIPIj9VnXZKD2ipmYVWVXyWL5PxRtNJ3Zcj2kUrs+3ez2XSO26bkHopKpc1qbKPEao08PlXHslouTM53H4CibV+cMb/Awc3PPk0eK2E5qK2zjcbFtyZ8la3+xSOezWW11nGRwV5HtBIr1Y+fAPM+vmVQlOVsuh12PjU4FLcn82WHors7ZgZo8lkZGzZBo9xjPsQ7jz8T6qzVTy9X3NFxHiryE661qP5snqsGmCAIAgCA6LlOtkKklW3CyaCQbPjeNwQvGk+jMoTlCSlF6aOjF4fHYWqa2NqR1oieIhg6nzJPMpGKitIztusulzWPbM5ekRFtZ6Lr6rrRubIK96EbRTbbgj7rh5KKytTXqX8HOliya1uL8D70RpZ2lMRJWmnZNYml7yR0YIaOWwA3XtVfItHnEMxZViklpJEmUhRCAIAgMLL5WthMXPkLZcIYRuQ0bknwA+JWMpKK2yaiid9irh3Z5xydz9o5W3dLOD2iV0nDvvtud9lrJPbbO/or9lXGHktGODwuB8juvCY9PVXiSpA8HcOjafoFtV2Pm01qTR2r0xCAx74tOx9gUXtZaMbu5c8bgP25bryW9dO5JS4KyPtPh31+R50yUF2tkp48jHIy3xkyCQcyT4+q1Ek0/e7n0nHnVOtOp7j4HTFDNMHmKJ8gYOJ5Y0nhHmdui8Sb7EspxjrmetnyxjpHtYxpc5x2DWjck+i81szbSW2WHpvsysWgy1m3OrwnmK7T+8d/Uf4fzVurFb6zOcz/ALQwr3DG6vz8P7mB2iaex2BvUv2dGYmTxu4o+InYg9efnusMmuMGuUscDzrsqE/bPbT7kKVc3pdnZk7i0bEPuzyD6hbLF/2zg/tAv9a/kiYKwaQIAgCAIAgIT2qSFmjS0H7dmMfmf0VfJ+A3PAlvL36MpAqidgy0uxxnvZd//pN/Mq3i+JzX2gf+2vmY3a9cyAyFOkeNmPMfeN26SSb89/hy5LzJb2l4GXAq6+SU/wCb9EVkqxvzhDw4XpiZONgbZylOB/2JZ2Md8C4Ar2K20RWycYSkvBM9QMjZDG2KNoZGwcLWgbAAeC2fY4Ntt7Z9IeBAEAQBAEAQBAEBWfa3nLFatVw0O7Y7TTLM77wB2Dfx5n5KrkzaXKb/AIHjRlJ3S7roipQqZ1SN3BqTOfsmPDQXZhU+w2GMbE7n7O459T0WXtJ65UyB4WN7V3yiubzOzL6Wy2BrV7GQrCOOfk3ZwPCeuztuhXk65Q02Z4ufRkycKntr/OhqgojYxPsucWBnEeEHcN35b+aHvKu5uqOjc7kaklqGg9sLGF/FKeDiA8geqljTOS3o1t/FMSmahKfX06/ianGWblTKVp8cXe1teO64W8RLjy228eqxg2nuPcmyIVzrlG34fEsOn2e5nUFwX9U33t3/AMprg5+3l5NHwVuNEpvc2c1bxfHxo+zw4fXw/qywcTg8bg6/c46pHCCPecObnfEnmVajCMeiRoL8m3Ilu2WzYrIgCAIAgCAIAgCAIAgCAIAgCAIDDymOhy2Ls4+wP3U8ZYT5eR+R5ryUVJaZLRdKmyNke6PN+QpTY3IWKVgbSwSGN3y8f1WrlHlemfQKbY2wVkezMbwPwXhMj0rgpe+09jZPvVoz/wBIW0h1ij53lR5b5r1ZsFkQBAEBhZDD47Khov0YLHD9nvGbkfA9VjKEZd0T05V1H+1Jr5EC1nqihg6cuBwUMEc0jSyw6FoDYwereXVx+iq3WxguSB0HCuH25M1k5LbS7b8f7EX0bqHD6d76zcoTWLxO0UjdtmN28N+h9VBTZCHVrqbbimFkZeoVzSj4rzZvLfa3bc4injIY2+c0hcfpspXlvwRRq+zVaX8Sxv5dCFZvOXc/kDcvPBftwta0bNY3yAVac3N7ZvcTEqxK/Z1Lp+prt1gWS5uy13FpJw8rTx9Atji/7Zw/2hX+s+iJsrJohsfIoDnY+R/BBs4QBAEBAu1p22lYBt1tt/8AtKr5PwG74D/yX8mUuVROuZn0c5kcXUs1qNp8Ednbve75E7dOfULKM3FaRWtx6rZKU47a7F4YKtBqXQ+M/bEDLfeQguMo3JI3G+/UHl1V+CU4LmOPyZyxcufsXrTPqvoLS9WTjZiIXO8O8Ln/AEJRUwXgYz4nlyWnM0nab7BitGmrBUrxPszNYwMjA225kjYen1WF+lDRb4T7S3J5pNvSKTVM6k2mmasl3U+MgiaS51lh5eAB3J/ALKtbkkVsuahROT8j0ueZJ9VsjhjguDRu4gDzJ2CBLZ1NuVXO4W2YC7yEjd/zXm0Zcku+juXpiEAQBAEAQBAVj2xUi6ljLzW7iOR8Tj5bjcfUFVcldEzoOA2anOHn1KpiY+WRscbHPe47Na0bknyCp9zqOZJbZcuhdAjD8GTyrGuvnnHF1EPr6u/JXaaOX3pdzlOKcWd/8Kl+74vz/sSbVODGocBPRDg2U7PicegeOm/5fNS2w54cpr+H5f3TIjb4dn8imMTpq3c1TFhLccteTjPfe7uWNHMny29VroVNz5GdxkcQrrxXkQaa8PUtH9gad0ViZsmanfSV28Qkm997ndAB4Dn6K77OuqPNo5T79mcSuVPNpPwXRGo0v2i2M1nmY/IVq8cVgFsRZvyd4A7nnv0WFWQ5y5ZFviHA4Y2P7Wpttd/l5m4r9n+NpapgzNOR0McRL/Zdt28W3UHwHPopFRFT5kUbOMXWYrx7Ftvx9CXD0U5qDFtZKjRG9q5XgH/mSBv5leOSXdkkKrJ/BFv6Efvdo2mKO4/aHtDh/DXYX/Xp9VG7oLxLtfCsqf8ALr5kWyHbJE0FuOxL3HwfYk2H4BRvJ8kXq+Bv/wBk/wADQs7X9Qsscb4aL49/8PuyPrvusPvEixLg+PrSbJnie1OhfoiafHXI5Q7hc2FneN35dD81LG5NdTWXcKshLUZLX4E+U5qwgCAIAgCAIAgCAIAgCAqLtT01PFkf27XjL68zQ2fhH2HjkCfQjx81SyK3vmR1PA8yLh93k+q7FdRRvmkZHG0ve8hrWjxJ5AKt3OgclFbZ6UwtJ2NwdGk93E+CBkbj6gc1tILUUj55k2q26Vi8WzOWRCEAJ2BJ6DmgKY1D2lZS/NPXxzhTqblrXNH7xw8yfDf0WvsyJPpHojtMLgdFUVO33pfkQpjZJpA1rXSSOPQAkkqt3N7tRW32JNjOz/UOS4X+x+zRH+Oy7g+nX6KaOPOXgay/jWJT05tv06/mS/H9ktVgByGRlld4sgaGj8TuVYjiLxZp7vtJY+lUEvn1K/1PjauI1Dbo0pjNBEQA5xBIO3MEjyVS2KjJpHRYGRZkY8bbFps1G6wLeyT6a1ve0zSmqwV4Z4pH94O8JHC7bY9FNVc61pGqz+E1Zk1OTaa6dD6vdompLrjw3hWb92Bgb9eq9eRY/Exq4Lh1947+ZppdQ5mVxL8rdcf/AFnf3UftJ+ZcWHjx6KtfgdQzWVadxkrgP/ru/unPLzPXjUf9F+CMqvq7UFVzXRZi5yO+zpC4fgVkrZrxIJ8PxZ9HWi79J5eznNOVb9uHup37hwA2DtjtxAeRWwqk5R2zieIY8MfIlXB7SN0pCmQPtZAOlIT5Wm/kVXyfgN3wH/kv5MpVUTrT5PIL08PSOlqxp6UxUDhs5lZm49SN/wBVsq1qCRwObPnyJy9WbYkNBJIAHMkrMrFF9pmoos3n21qsgkqUmljXtO4e8/aI+g+So3z5paXgddwnFdNPNJdZEJUJtGW/2U6YbXpnUFlu804LK4I+yzxd8T0+Ct48OnMzmeMZblL2Eey7/Msiw6VlaV0DQ6UMcWNPi7bkPxVlmkik5JPseac1nczlbcn7UuWHyNcQY3OLWsO/ThHRa6UpN9WdrRj01R/hpGp32O45HzCxJ2b/AAutc9gnt9lvyPhB5wTnjYfkenyUkbJR7FO/CouXvR6+aLd0n2jY3UZZVsAUsgeQie73ZD/K79DzVqFql0fc5/L4dZR70esf87k0UprggCAIAgMTJ4ypmMdNRuxCSCUbOHiPIjyIXkoqS0ySm6dM1ZB9URfTXZzj9PZU5A2ZLcjNxCJGACPfx9T6qKFCg9myy+LWZFfs9aXj6/2JmpjUhAfPAzvOPhbx7bcW3Pby3TXie7eteBDu0y/Tg0rNTllb7TO9ndRA+8djvvt5KvkyXJo3PAqrJZasiui3tlKxzSQyslieWSMcHNcOoI5grXroztZJSXLLsydHtQ1HbgZBTpQd+G7OkjidI5x89vBWvvM32Rz/AP4PErblOT189HDaPaLqMbyy24YXf+I8QN/Ac01dMxlbwvF+FJv8TNq9kFmYh+SzDQ48yImF5/FyzWM/Flezj0V0qh+PT9DeVeybT0IHfyXLJ/mk4R9ApFjwXcoz41ky+HSNpD2e6Vg22xET/WR7nfmVmqYLwK0uJZUv5zYRaU0/B/h4Wi3/APoafzXqhFeBDLLvl3m/xNnBXgqxCKvDHFGOjI2Bo/ALLSIZSlJ7bOxemIQBAEAQBAEAQBAEAQBAcOa17S1zQ5pGxBG4IQ9Ta6o08Ok8FXybMjDjII7TCS1zRsAfPbpuo1VBPei1LPyZV+ylN6NypCoEAQBAQrJ9nWm5rz788ktWN7i58bZQxhPj16fJV5Y8G+Zm6o41mRgqo+8/DptnWzUeh9KsMdDuXSDkfZo+8cfi8/3XntKa+xm8LiWa927169F+Bpcj2uSu3bjca1vk+w/c/gP7qOWU/wCVF6n7ORXW2f4ESyWtdQZQFs+RkZGf8uH9236c1BK6cu7NvRwvEp6xh19epoSSTueZ9VEbA4QAczsNyfIIeM2dLTWbyW3smLtSA/xd2Wt/E7BSRrm+yKludjVfHNIklLsrz1jY2X1ajT4Ofxu/AKWONN9+hrbeP4sfgTl+RIqXZHj49jeyNic+LYmhg/UqZYsfFmtt+0Vr6VwS+fUklHQum8eQ6PFxSPH8UxMh+vJSxpgvA1tvFcu3o56Xp0JCAGtAAAA5ADwUpr+5ygIH2s//ACnF/wDVM/Iqvk/AbrgX/JfyZSpVE60ycZVN7LVKg/zpmR/iQsorbSIrrOSuU/JM9E5vN4/TWM9ruvLImkMYxg3c8+AAWylJQW2cLj49mTZyV9ymNVdoGT1EX14iamPPLuWO954/nPj8OipWXOXRdjqcPhlWP7z6y8/6EPUJsjc6X07Y1LmoqUQIiB4p5PBjPE/HwCkrg5vRTzMqONU5vv4fM9G168VStFXgYGRRMDGNHgAOS2CWjipScpOUu7O1emJBtb9ntbUMcl6g1kGUA3J6Nm9HeR9fxUNlSl1Xc2mDxGVD5J9Y/oUZZrTU7MlexE6KaJxa9jhsWkeBVNrXRnTxlGcVKL2mdRQHAcWuDmkhwO4IPMFDF+p6G7PdSu1Jppj7DuK5WPczn73Lk75hXqp80TlOIYyot1Hs+qJYpCiEAQHVZtV6ULprU0cETRuXyODQPxXjaXcyjCU3qK2yCXu0sW8rDi9M0v2hYkeG97Ju1nyHUj15KB37eoG2r4Vy1uzJlypeHiTqazDVi47U0UIA5l7w0fVT7S7mpjCUnqK2R6/2g6Zx+4dkmzvH8Ndpf9en1UcroLxL1XCsqztHXz6EYyHbBC0EY7FvcfB9h/CPwH91DLK/6o2dP2fk/wDcn+Bom6p1vqiQxY/vmscelSPgaPi//uo/aWz7F/7jw7DW7Nb9X+xotQ4HNYWaKTMNPHY3LZDL3nFt1BPnzUVlco/EbDDzMe9NUeHpo1NeJ1m1DAwEule1gA8ydlilt6LM5qEXJ+B6SxuMqYilHVpwRwxsaB7o5k+JJ8StpGKitI+c3X2Xzc7HtszOfkSsiIdEAQBAEAQBAEAQBAEAQBAEAQBAEAQBAEBENUdoGN0851aEC5eHWJjvdZ/Uf0UNl0YdO7Nrg8Jtyfel7sfP+hGafbBL3m17Es7snrBKdx8j1UKyvNGys+zy1/Dn19UZlvtepNaRTxc8jvOZ4aPpusnlLwRFX9nrG/4k0vkRfI9puob27YJYqTD4QM5/8xUMsib7dDaU8Exa/iXN8yLW8hcvyGS5amsOPjK8u/NQNt9za1VV1LVcUvkfNerYtvDK0Esz/uxsLvyRJvsZTshBbm9fMkNLQGpboBbjXQtP8U7gz6dVJGib8ChbxjDr7z38upvqnZJk5NjbyFWEeIY0vP6BSrFl4soWfaOlfBBv8iN6t0zJpbJx1jP38UsYkjk4eEnwII+Kitr9m9Gy4dnrNrc0tNPRH1EX9lxdlVCv/s5LbdXjM77Lh3jmgnYAbbH8Vexork2cf9oLp/eFBPokuhP1aOfCAIAgCAIDAzOJr5vE2MfZAMcrdgfFrvBw+BWM4qS0ybHvlRYrI+B5vyFKbG5CxSsN4ZoJDG4eoWsa5Xpne1WRtgrI9mbrQVR9vW2MDIy8RS96/YfZa0b7n6KSlbminxOxQxZ78VounVGmauqca2pZkfE6N/HHIzq1223TxCvWQU1pnJ4eZPFs54rZUuV7MNQ0LHDVhbfhcfdkhIBHxB6KpKiafTqdJTxjGsjub5X6nfjOyfPW5Wm86ClD/ES/jft6Af3XsceT79CO7jWPFe5uTLZ0/p3H6bx4qUYyN+ckrub5D5k/orUIKC0jnMnKsyJ88zbLMrhAEBXnabo05en+18fDvert/esaOc0f6kfUKC6va2jb8LzfZS9lN+6/yKQKqHSHCGJZHY5kDDqG5QJPBZr8Y/qYf7EqxQ+ujUcYr3VGfk/1LrVo50heudet0k+CrBVbZuTMMmz3cLWN32BO3MklRWW8nRGxwcB5Kcm9JFfZTtazuQpurwRV6JdydLCSX7ehPRQSvk1pG1p4TTCXNJ7+ZC57tq47ezZmnPnJIXfmoW2+5tYQhD4Vo+6V+1j5jNTsywSlpbxxu4Tseo3XibXYynXGxamtoTWZ7Ly+xNJK7zkeXH6rxtvuSQjGK1FaOIyzjbxkhm44tuu3ivCTb10PQGL0LpirDFNDjWTFzQ5sk5LydxvvseX0WwjTBddHF38Ty5txlPXy6EljjjhjEcTGxsHINYNgPkFKlrsa9tt7ZWXbGdq2I/rl/JqqZXZHRfZ7pKz6fuQjRFcW9aYqMjcCbjP+kE/ooKVuaNxxKzkxJv0PQpBcCN9iR18lsjhDzvmcxqOlk7VG3lb4khkc0tMzh48j8wtdKU09NncUUY0642Qguq8j5o641JjhwwZadzd9+GUiQfVFbNdmY28PxrPigv0JngO15xlbBnqzQw8vaa46erm/2U8Mj/sanJ4Kkt0P6P8AqWlVtV71WOzVmZNBIOJj2HcEKymmto0M4ShLlktNHcvTEIAgCAIAgCAIAgCAIAgCAIAgNHrDIzYrSeRuVyRM2PhY4fwkkDf5bqO2TjBtFzh9MbsmEJdtnnYuLiSSSSdyT1K1p3qCHplUsfcyU4hpVZrEh/hjaT/+F6ouT0jC26upc1j0ib4nsoytoNkyViKkw9WD33/TkPxU8caT+LoafI4/TDpUnJ/gib4zs307jwHSVnXJB/FYduP+UclPHHgvU01/Gsu3s+Ven9SUV60FSMR1oY4WDo2NoaPopkkuxq5zlN7k9/M7V6YhAVB2uSk52hH4NrE/i4/2VHK+JHXfZ1aom/X9ivN1VOhLu7Lnh2jGDxbYkH5LYY3wHE8dX+sb9ETRWDTBAEAQBAEAQFP9qem7TcwMzVrvkrzsDZnMbvwPHLcgeBG3NU8iD3zI6jguXD2XsJPqu3yJF2V4R+Pwc92zVdFYtSe657dnGMDl8BvupMeOo7ZQ41kKy1Qi9pfqT5WDTBAEAQBAEAQBAVvrbsyiyrpMjhAyG473pK55MlPmPuu+hUFlO+sTb4XE3X7lvVefkVHPg8rWu+xzY60yzvsIzEdyfTzVZxaetG9jfVKPMpLXzLh7NdD2dPCXKZIBlyePgZCOZib1O58zy+Cs1VuPVmg4lmxu1XDsvHzLDU5qik+2GjYbqatbEb3Qy1msa4AkcTSdx9Qql6fNs6LhE4ulx8UyPYLQOoM9wyQUzBXP+fZ9xvyHU/ILCNUpFu7Pop7vb8kWNh+yDFVQ1+UtTXZPFjP3bP7lTxoS7mqt4xbLpWtfma/tRwWKw2naP7OxcEBNnhMsbdiBwnkT47+vksL4JRWkT8JyLbbpe0lvoVSCqp0KZ9boZJkxj7R9S+w1cfVmjjMbWxNeyIGR/gOZ8eil9vPWka18Kxed2SW99e/QuXTbMqzAVRmnh+Q4SZTy368gduW+yuQ5uVc3c5fLdLul7H4SCdsv/DYf+uX8mqDJ8Dc8A+Kz6fuRTszbxa7pcujJD/0lRUfGjY8Yf+kl9P1L7V840j2p9G4zVEH+8M7m20bR2Yx7w9D5j0Uc64z7l3Ez7cZ+71XkVHlezTUmO43x1W3IWnk+u7ckefCeaqyomjoauK41nRvT9SHzRyQyuiljdHI07FjwQR8iotaL/MmtolehdazaYyAgsPc/FzO2lZ17s/fb+vmparHB68DW8Qw45Edr4l/mi/4pY5omSxPa+N7Q5rmncEHoQrxyrTT0z7Q8CAIAgCAIAgCAIAgCAIAgCA6LtOvkKU1O1GJIJm8D2HxC8aTWmZ12SrkpwemitL/Y+HWC7H5QMhPRk7C4t9Nx1VV4vXozoKvtA1HVkNv0ZscR2T4uo8SZKzJecP8ALA4GfPxKyjjRXfqQ5HHbprVS5fzZOadGpj4BBTrRV4h0ZG0NCsJJLSNLZZOx803t+pkL0wCAIAgCAqLtejLczjpfB1dzfwd/3VLKXvI6z7Oy/gzXr+xXKqnQl0dk5J0pMPK2/b8Ar+N8Bx3H/wDlL5InasGjCAIAgCAIAgCAIAgCAIAgCAIAgCAIAgCAIDgtDhsQCPUIDlAEBCe1V7WaFnDo+IuniDT9079f/fmob/gNlwnf3lfJlC7qkdZs7GB0jgxjS5x6NaNyU0e711Z2xyT0rccjQ6OeF4e3ibsQQdxyKdmePlnFrwZZ1XtmlbC0W8O18oHN0U3CCfPYjkrKyX4o0U+BLfuT6fIiGr9X2NWXYZXwNrwQNLY4g7i69ST5qGyxzZs8HCjiRaT22Z/ZaW/7dV9zz7mXb47LKj4yHjDf3V/NF8q8ciEAQGlz+lcRqSAsv1WmXb3Z2e7Iz4H9CsJQjLuWMfKtoe4Pp5eBSeqtAZXTlneON9yk87RzxMJI9HAdD9FUnU4nR4ufXeuvR+Rb3Z7RyGO0ZTr5IPZMC5zY39WMJ90Hy+HqrVSaj1NDxCcJ5DcOxKFIUggCAIAgCAIAgCAIAgCAIAgCAIAgCAIAgCAIAgKs7YiOLEDb3tpef/KqmV4HTfZ3/wBn0/cq5UzpS6eyYH/ZOY+Btv8AyCv43wHH8f8A+SvkidqwaQIAgCAIAgCAIAgCAIAgCAIAgCAIAgCAIAgCAIAgNbqDDw5/B2sZOeFszNmu+44c2n5FYyjzLRNj3OmxTXgefodGZ6fNyYmPHymeN/C95aRG0fe4um3iqSrk3rR1TzaY1qxy6P8AEu7SGjqWlse1gaya8/nNZLeZPkPIBW661BHOZmbPJlvtHyMrUGk8TqWHhvVx3wGzJ4/dkb8/EehXs64y7mGNmW479x9PLwKi1J2Z5fCMks1CL9Nu5LoxtIwerfH5KrOhx6o6HF4rVd7svdf5EI3UJs9ki0HcNPXGJf4Om7s/BwI/VSVdJop8Qjz4016foejVfONCAIAgCAIAgCAIAgCAIAgCAIAgCAIAgCAIAgCAIAgCAIAgCAqnti/4jEf0S/m1U8rujp/s98Nn0/crBVDoy8ey2Lg0XG7/AMSxI76gfothjr3DjOOS3lteSRNFOagIAgCAIAgCAIAgCAIAgCAIAgCAIAgCAIAgCAIAgCAIAgCAICne0fQU8Vx2YwtR0kEvOxDE3csd94N8j47dCqttXXmidBw7iCcfZWvquzNBoHTeTvaro2fY5o6tWYSyyyMLWjh57c+pKwqg3JdC1xDKrjRKO+rWj0CrpyoQBAEAQBAEAQBAEAQBAEAQBAEAQBAEAQBAEAQBAEAQBAEAQFYdsVdxr4qyB7rXSRk/EAj8iqmUuiZ0X2fmlKyPyZVCqHTHoLQMHs+h8W3bm+MyH5uJWxpWoI4fikubLmySKU14QBAEAQBAEAQBAEAQBAEAQBAEAQBAEAQBAEAQBAEAQBAEAQBAEAQBAEAQBAEAQBAEAQBAEAQBAEAQBAEAQBAEAQBAEAQBAEAQBAR3XGGOb0pbrxt3njHfRerm89vmN1HbHmjov8NyPYZEZPs+j+p56O/PYHfyWuO42emMJW9jwOPrbbGOvG0j14RutnBaikfPsifPdOXm2Z6yIQgCAIAgCAIAgCAIAgCAIAgCAIAgCAIAgCAIAgCAIAgCAIAgCAIAgCAIAgCAIAgCAIAgCAIAgCAIAgCAIAgCAIAgCAIAgCAIAgCAICKR9neAjzxywhlL+PvBAXDug7rvttv157b7KH2EObmNk+K5Dp9lv6+JK1Ma0IAgCAIAgCAIAgCAIAgCAIAgCAIAgCAIAgCAIAgCAIAgCAIAgCAIAgCAIAgCAIAgCAIAgCAIAgCAIAgCAIAgCAIAgCAIAgCAIAgCAIAgCAIAgCAIAgCAIAgCAIAgCAIAgCAIAgCAIAgCAIAgCAIAgCAIAgCAIAgCAIAgCAIAgCAIAgCAIAgCAIAgCAIAgCAIAgCAIAgCAIAgCAIAgCAIAgCAIAgCAIAgCAIAgCAIAgCAIAgCAIAgCAIAgCAIAgCAIAgCAIAgCAIAgCAIAgP/2Q=="/>
          <p:cNvSpPr>
            <a:spLocks noChangeAspect="1" noChangeArrowheads="1"/>
          </p:cNvSpPr>
          <p:nvPr/>
        </p:nvSpPr>
        <p:spPr bwMode="auto">
          <a:xfrm>
            <a:off x="1679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endParaRPr lang="zh-CN" altLang="en-US">
              <a:latin typeface="+mn-lt"/>
              <a:ea typeface="+mn-ea"/>
            </a:endParaRPr>
          </a:p>
        </p:txBody>
      </p:sp>
      <p:grpSp>
        <p:nvGrpSpPr>
          <p:cNvPr id="2" name="组合 1"/>
          <p:cNvGrpSpPr/>
          <p:nvPr/>
        </p:nvGrpSpPr>
        <p:grpSpPr>
          <a:xfrm>
            <a:off x="682068" y="1603107"/>
            <a:ext cx="10914077" cy="3789045"/>
            <a:chOff x="682068" y="1603107"/>
            <a:chExt cx="10914077" cy="3789045"/>
          </a:xfrm>
        </p:grpSpPr>
        <p:sp>
          <p:nvSpPr>
            <p:cNvPr id="6" name="TextBox 5"/>
            <p:cNvSpPr txBox="1"/>
            <p:nvPr>
              <p:custDataLst>
                <p:tags r:id="rId2"/>
              </p:custDataLst>
            </p:nvPr>
          </p:nvSpPr>
          <p:spPr>
            <a:xfrm>
              <a:off x="1229438" y="1603107"/>
              <a:ext cx="10080625" cy="922020"/>
            </a:xfrm>
            <a:prstGeom prst="rect">
              <a:avLst/>
            </a:prstGeom>
            <a:noFill/>
          </p:spPr>
          <p:txBody>
            <a:bodyPr wrap="square">
              <a:spAutoFit/>
            </a:bodyPr>
            <a:lstStyle/>
            <a:p>
              <a:pPr algn="ctr">
                <a:defRPr/>
              </a:pPr>
              <a:r>
                <a:rPr lang="zh-CN" altLang="en-US" sz="5400" b="1" dirty="0">
                  <a:solidFill>
                    <a:schemeClr val="accent1"/>
                  </a:solidFill>
                  <a:latin typeface="+mj-ea"/>
                  <a:ea typeface="+mj-ea"/>
                </a:rPr>
                <a:t>欢迎各位老师随时沟通申报问题</a:t>
              </a:r>
              <a:endParaRPr lang="zh-CN" altLang="en-US" sz="5400" b="1" dirty="0">
                <a:solidFill>
                  <a:schemeClr val="accent1"/>
                </a:solidFill>
                <a:latin typeface="+mj-ea"/>
                <a:ea typeface="+mj-ea"/>
              </a:endParaRPr>
            </a:p>
          </p:txBody>
        </p:sp>
        <p:sp>
          <p:nvSpPr>
            <p:cNvPr id="9" name="TextBox 8"/>
            <p:cNvSpPr txBox="1"/>
            <p:nvPr>
              <p:custDataLst>
                <p:tags r:id="rId3"/>
              </p:custDataLst>
            </p:nvPr>
          </p:nvSpPr>
          <p:spPr>
            <a:xfrm>
              <a:off x="3378278" y="3338562"/>
              <a:ext cx="5904230" cy="2053590"/>
            </a:xfrm>
            <a:prstGeom prst="rect">
              <a:avLst/>
            </a:prstGeom>
            <a:noFill/>
          </p:spPr>
          <p:txBody>
            <a:bodyPr wrap="square">
              <a:normAutofit fontScale="90000"/>
            </a:bodyPr>
            <a:lstStyle/>
            <a:p>
              <a:pPr algn="ctr">
                <a:lnSpc>
                  <a:spcPct val="150000"/>
                </a:lnSpc>
                <a:defRPr/>
              </a:pPr>
              <a:r>
                <a:rPr lang="zh-CN" altLang="en-US" sz="3200" b="1" dirty="0">
                  <a:solidFill>
                    <a:schemeClr val="tx1">
                      <a:lumMod val="75000"/>
                      <a:lumOff val="25000"/>
                    </a:schemeClr>
                  </a:solidFill>
                  <a:latin typeface="+mj-ea"/>
                  <a:ea typeface="+mj-ea"/>
                </a:rPr>
                <a:t>科研院成果与知识产权办公室</a:t>
              </a:r>
              <a:endParaRPr lang="zh-CN" altLang="en-US" sz="3200" b="1" dirty="0">
                <a:solidFill>
                  <a:schemeClr val="tx1">
                    <a:lumMod val="75000"/>
                    <a:lumOff val="25000"/>
                  </a:schemeClr>
                </a:solidFill>
                <a:latin typeface="+mj-ea"/>
                <a:ea typeface="+mj-ea"/>
              </a:endParaRPr>
            </a:p>
            <a:p>
              <a:pPr algn="ctr">
                <a:lnSpc>
                  <a:spcPct val="150000"/>
                </a:lnSpc>
                <a:defRPr/>
              </a:pPr>
              <a:r>
                <a:rPr lang="en-US" altLang="zh-CN" sz="2800" b="1" dirty="0">
                  <a:solidFill>
                    <a:schemeClr val="tx1">
                      <a:lumMod val="75000"/>
                      <a:lumOff val="25000"/>
                    </a:schemeClr>
                  </a:solidFill>
                  <a:latin typeface="+mj-ea"/>
                  <a:ea typeface="+mj-ea"/>
                </a:rPr>
                <a:t>025-84396439  kjccgk@njau.edu.cn</a:t>
              </a:r>
              <a:endParaRPr lang="en-US" altLang="zh-CN" sz="2800" b="1" dirty="0">
                <a:solidFill>
                  <a:schemeClr val="tx1">
                    <a:lumMod val="75000"/>
                    <a:lumOff val="25000"/>
                  </a:schemeClr>
                </a:solidFill>
                <a:latin typeface="+mj-ea"/>
                <a:ea typeface="+mj-ea"/>
              </a:endParaRPr>
            </a:p>
            <a:p>
              <a:pPr algn="ctr">
                <a:lnSpc>
                  <a:spcPct val="150000"/>
                </a:lnSpc>
                <a:defRPr/>
              </a:pPr>
              <a:r>
                <a:rPr lang="zh-CN" altLang="en-US" sz="2800" b="1" dirty="0">
                  <a:solidFill>
                    <a:schemeClr val="tx1">
                      <a:lumMod val="75000"/>
                      <a:lumOff val="25000"/>
                    </a:schemeClr>
                  </a:solidFill>
                  <a:latin typeface="+mj-ea"/>
                  <a:ea typeface="+mj-ea"/>
                </a:rPr>
                <a:t>滨江校区行政楼</a:t>
              </a:r>
              <a:r>
                <a:rPr lang="en-US" altLang="zh-CN" sz="2800" b="1" dirty="0">
                  <a:solidFill>
                    <a:schemeClr val="tx1">
                      <a:lumMod val="75000"/>
                      <a:lumOff val="25000"/>
                    </a:schemeClr>
                  </a:solidFill>
                  <a:latin typeface="+mj-ea"/>
                  <a:ea typeface="+mj-ea"/>
                </a:rPr>
                <a:t>A306</a:t>
              </a:r>
              <a:endParaRPr lang="en-US" altLang="zh-CN" sz="2800" b="1" dirty="0">
                <a:solidFill>
                  <a:schemeClr val="tx1">
                    <a:lumMod val="75000"/>
                    <a:lumOff val="25000"/>
                  </a:schemeClr>
                </a:solidFill>
                <a:latin typeface="+mj-ea"/>
                <a:ea typeface="+mj-ea"/>
              </a:endParaRPr>
            </a:p>
          </p:txBody>
        </p:sp>
        <p:sp>
          <p:nvSpPr>
            <p:cNvPr id="11" name="矩形 10"/>
            <p:cNvSpPr/>
            <p:nvPr>
              <p:custDataLst>
                <p:tags r:id="rId4"/>
              </p:custDataLst>
            </p:nvPr>
          </p:nvSpPr>
          <p:spPr>
            <a:xfrm>
              <a:off x="682068" y="2729863"/>
              <a:ext cx="10914077" cy="65816"/>
            </a:xfrm>
            <a:prstGeom prst="rect">
              <a:avLst/>
            </a:prstGeom>
            <a:solidFill>
              <a:schemeClr val="accent1"/>
            </a:solidFill>
            <a:ln>
              <a:noFill/>
            </a:ln>
          </p:spPr>
          <p:style>
            <a:lnRef idx="2">
              <a:srgbClr val="4472C4">
                <a:shade val="50000"/>
              </a:srgbClr>
            </a:lnRef>
            <a:fillRef idx="1">
              <a:srgbClr val="4472C4"/>
            </a:fillRef>
            <a:effectRef idx="0">
              <a:srgbClr val="4472C4"/>
            </a:effectRef>
            <a:fontRef idx="minor">
              <a:sysClr val="window" lastClr="FFFFFF"/>
            </a:fontRef>
          </p:style>
          <p:txBody>
            <a:bodyPr rtlCol="0" anchor="ctr"/>
            <a:lstStyle/>
            <a:p>
              <a:pPr algn="ctr"/>
              <a:endParaRPr lang="zh-CN" altLang="en-US">
                <a:latin typeface="微软雅黑" panose="020B0503020204020204" pitchFamily="34" charset="-122"/>
                <a:ea typeface="微软雅黑" panose="020B0503020204020204" pitchFamily="34" charset="-122"/>
              </a:endParaRPr>
            </a:p>
          </p:txBody>
        </p:sp>
      </p:grpSp>
    </p:spTree>
    <p:custDataLst>
      <p:tags r:id="rId5"/>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śľíde"/>
          <p:cNvSpPr/>
          <p:nvPr>
            <p:custDataLst>
              <p:tags r:id="rId1"/>
            </p:custDataLst>
          </p:nvPr>
        </p:nvSpPr>
        <p:spPr bwMode="auto">
          <a:xfrm rot="21595037">
            <a:off x="3507690" y="1346754"/>
            <a:ext cx="5624944" cy="792618"/>
          </a:xfrm>
          <a:prstGeom prst="chevron">
            <a:avLst/>
          </a:prstGeom>
          <a:solidFill>
            <a:schemeClr val="accent1"/>
          </a:solidFill>
          <a:ln w="57150">
            <a:solidFill>
              <a:schemeClr val="accent1">
                <a:lumMod val="60000"/>
                <a:lumOff val="40000"/>
              </a:schemeClr>
            </a:solidFill>
            <a:round/>
          </a:ln>
        </p:spPr>
        <p:txBody>
          <a:bodyPr vert="horz" wrap="none" lIns="91440" tIns="45720" rIns="91440" bIns="45720" anchor="ctr" anchorCtr="1" compatLnSpc="1">
            <a:normAutofit/>
          </a:bodyPr>
          <a:lstStyle/>
          <a:p>
            <a:pPr lvl="0"/>
            <a:endParaRPr lang="zh-CN" altLang="en-US" sz="1400" b="1" dirty="0">
              <a:solidFill>
                <a:srgbClr val="FFFFFF"/>
              </a:solidFill>
              <a:cs typeface="Times New Roman" panose="02020603050405020304" pitchFamily="18" charset="0"/>
            </a:endParaRPr>
          </a:p>
        </p:txBody>
      </p:sp>
      <p:sp>
        <p:nvSpPr>
          <p:cNvPr id="6" name="iş1iďê"/>
          <p:cNvSpPr/>
          <p:nvPr>
            <p:custDataLst>
              <p:tags r:id="rId2"/>
            </p:custDataLst>
          </p:nvPr>
        </p:nvSpPr>
        <p:spPr bwMode="auto">
          <a:xfrm rot="21595037">
            <a:off x="3717290" y="1508125"/>
            <a:ext cx="5308600" cy="458470"/>
          </a:xfrm>
          <a:prstGeom prst="chevron">
            <a:avLst>
              <a:gd name="adj" fmla="val 54154"/>
            </a:avLst>
          </a:prstGeom>
          <a:solidFill>
            <a:schemeClr val="bg1"/>
          </a:solidFill>
          <a:ln w="57150">
            <a:noFill/>
            <a:round/>
          </a:ln>
        </p:spPr>
        <p:txBody>
          <a:bodyPr vert="horz" wrap="none" lIns="91440" tIns="45720" rIns="91440" bIns="45720" anchor="ctr" anchorCtr="1" compatLnSpc="1">
            <a:normAutofit fontScale="97500" lnSpcReduction="20000"/>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r>
              <a:rPr lang="zh-CN" altLang="en-US" sz="2400" b="1" dirty="0">
                <a:solidFill>
                  <a:schemeClr val="tx1"/>
                </a:solidFill>
                <a:cs typeface="Times New Roman" panose="02020603050405020304" pitchFamily="18" charset="0"/>
              </a:rPr>
              <a:t>奖项设置</a:t>
            </a:r>
            <a:endParaRPr lang="zh-CN" altLang="en-US" sz="2400" b="1" dirty="0">
              <a:solidFill>
                <a:schemeClr val="tx1"/>
              </a:solidFill>
              <a:cs typeface="Times New Roman" panose="02020603050405020304" pitchFamily="18" charset="0"/>
            </a:endParaRPr>
          </a:p>
        </p:txBody>
      </p:sp>
      <p:sp>
        <p:nvSpPr>
          <p:cNvPr id="7" name="圆角矩形 16"/>
          <p:cNvSpPr/>
          <p:nvPr>
            <p:custDataLst>
              <p:tags r:id="rId3"/>
            </p:custDataLst>
          </p:nvPr>
        </p:nvSpPr>
        <p:spPr bwMode="auto">
          <a:xfrm>
            <a:off x="1219230" y="2289902"/>
            <a:ext cx="2571750" cy="785813"/>
          </a:xfrm>
          <a:prstGeom prst="roundRect">
            <a:avLst/>
          </a:prstGeom>
          <a:noFill/>
          <a:ln>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wrap="square" anchor="ctr">
            <a:normAutofit/>
          </a:bodyPr>
          <a:lstStyle/>
          <a:p>
            <a:pPr>
              <a:lnSpc>
                <a:spcPts val="3000"/>
              </a:lnSpc>
              <a:spcBef>
                <a:spcPts val="200"/>
              </a:spcBef>
              <a:buFont typeface="Wingdings" panose="05000000000000000000" pitchFamily="2" charset="2"/>
              <a:buChar char="u"/>
              <a:defRPr/>
            </a:pPr>
            <a:r>
              <a:rPr lang="zh-CN" altLang="en-US" sz="2800" b="1" dirty="0">
                <a:solidFill>
                  <a:schemeClr val="accent1">
                    <a:lumMod val="75000"/>
                  </a:schemeClr>
                </a:solidFill>
                <a:latin typeface="+mn-ea"/>
              </a:rPr>
              <a:t>自然科学奖</a:t>
            </a:r>
            <a:endParaRPr lang="zh-CN" altLang="en-US" sz="2800" b="1" dirty="0">
              <a:solidFill>
                <a:schemeClr val="accent1">
                  <a:lumMod val="75000"/>
                </a:schemeClr>
              </a:solidFill>
              <a:latin typeface="+mn-ea"/>
            </a:endParaRPr>
          </a:p>
        </p:txBody>
      </p:sp>
      <p:sp>
        <p:nvSpPr>
          <p:cNvPr id="8" name="圆角矩形 19"/>
          <p:cNvSpPr/>
          <p:nvPr>
            <p:custDataLst>
              <p:tags r:id="rId4"/>
            </p:custDataLst>
          </p:nvPr>
        </p:nvSpPr>
        <p:spPr bwMode="auto">
          <a:xfrm>
            <a:off x="4806703" y="2405472"/>
            <a:ext cx="3026518" cy="576263"/>
          </a:xfrm>
          <a:prstGeom prst="roundRect">
            <a:avLst/>
          </a:prstGeom>
          <a:ln>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wrap="square">
            <a:noAutofit/>
          </a:bodyPr>
          <a:lstStyle/>
          <a:p>
            <a:pPr>
              <a:lnSpc>
                <a:spcPts val="3000"/>
              </a:lnSpc>
              <a:spcBef>
                <a:spcPts val="200"/>
              </a:spcBef>
              <a:buFont typeface="Wingdings" panose="05000000000000000000" pitchFamily="2" charset="2"/>
              <a:buChar char="u"/>
              <a:defRPr/>
            </a:pPr>
            <a:r>
              <a:rPr lang="zh-CN" altLang="en-US" sz="2700" b="1" dirty="0">
                <a:solidFill>
                  <a:schemeClr val="accent1">
                    <a:lumMod val="75000"/>
                  </a:schemeClr>
                </a:solidFill>
                <a:latin typeface="+mn-ea"/>
              </a:rPr>
              <a:t>工程技术</a:t>
            </a:r>
            <a:r>
              <a:rPr lang="zh-CN" altLang="en-US" sz="2700" b="1" dirty="0">
                <a:solidFill>
                  <a:schemeClr val="accent1">
                    <a:lumMod val="75000"/>
                  </a:schemeClr>
                </a:solidFill>
                <a:latin typeface="+mn-ea"/>
              </a:rPr>
              <a:t>奖</a:t>
            </a:r>
            <a:endParaRPr lang="zh-CN" altLang="en-US" sz="2700" b="1" dirty="0">
              <a:solidFill>
                <a:schemeClr val="accent1">
                  <a:lumMod val="75000"/>
                </a:schemeClr>
              </a:solidFill>
              <a:latin typeface="+mn-ea"/>
            </a:endParaRPr>
          </a:p>
        </p:txBody>
      </p:sp>
      <p:sp>
        <p:nvSpPr>
          <p:cNvPr id="9" name="圆角矩形 20"/>
          <p:cNvSpPr/>
          <p:nvPr>
            <p:custDataLst>
              <p:tags r:id="rId5"/>
            </p:custDataLst>
          </p:nvPr>
        </p:nvSpPr>
        <p:spPr bwMode="auto">
          <a:xfrm>
            <a:off x="8400276" y="2405541"/>
            <a:ext cx="3699078" cy="574675"/>
          </a:xfrm>
          <a:prstGeom prst="roundRect">
            <a:avLst/>
          </a:prstGeom>
          <a:ln>
            <a:no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wrap="square" anchor="ctr">
            <a:noAutofit/>
          </a:bodyPr>
          <a:lstStyle/>
          <a:p>
            <a:pPr>
              <a:lnSpc>
                <a:spcPts val="3000"/>
              </a:lnSpc>
              <a:spcBef>
                <a:spcPts val="200"/>
              </a:spcBef>
              <a:buFont typeface="Wingdings" panose="05000000000000000000" pitchFamily="2" charset="2"/>
              <a:buChar char="u"/>
              <a:defRPr/>
            </a:pPr>
            <a:r>
              <a:rPr lang="zh-CN" altLang="en-US" sz="2700" b="1" dirty="0">
                <a:solidFill>
                  <a:schemeClr val="accent1">
                    <a:lumMod val="75000"/>
                  </a:schemeClr>
                </a:solidFill>
                <a:latin typeface="+mn-ea"/>
              </a:rPr>
              <a:t>青年</a:t>
            </a:r>
            <a:r>
              <a:rPr lang="zh-CN" altLang="en-US" sz="2700" b="1" dirty="0">
                <a:solidFill>
                  <a:schemeClr val="accent1">
                    <a:lumMod val="75000"/>
                  </a:schemeClr>
                </a:solidFill>
                <a:latin typeface="+mn-ea"/>
              </a:rPr>
              <a:t>奖</a:t>
            </a:r>
            <a:endParaRPr lang="zh-CN" altLang="en-US" sz="2700" b="1" dirty="0">
              <a:solidFill>
                <a:schemeClr val="accent1">
                  <a:lumMod val="75000"/>
                </a:schemeClr>
              </a:solidFill>
              <a:latin typeface="+mn-ea"/>
            </a:endParaRPr>
          </a:p>
        </p:txBody>
      </p:sp>
      <p:sp>
        <p:nvSpPr>
          <p:cNvPr id="11" name="矩形 10"/>
          <p:cNvSpPr/>
          <p:nvPr>
            <p:custDataLst>
              <p:tags r:id="rId6"/>
            </p:custDataLst>
          </p:nvPr>
        </p:nvSpPr>
        <p:spPr>
          <a:xfrm>
            <a:off x="1255640" y="3669027"/>
            <a:ext cx="9918207" cy="2461260"/>
          </a:xfrm>
          <a:prstGeom prst="rect">
            <a:avLst/>
          </a:prstGeom>
          <a:noFill/>
        </p:spPr>
        <p:txBody>
          <a:bodyPr wrap="square">
            <a:normAutofit lnSpcReduction="10000"/>
          </a:bodyPr>
          <a:lstStyle/>
          <a:p>
            <a:pPr>
              <a:lnSpc>
                <a:spcPct val="150000"/>
              </a:lnSpc>
              <a:spcBef>
                <a:spcPts val="600"/>
              </a:spcBef>
              <a:spcAft>
                <a:spcPts val="600"/>
              </a:spcAft>
              <a:buFont typeface="Wingdings" panose="05000000000000000000" pitchFamily="2" charset="2"/>
              <a:buChar char="p"/>
              <a:defRPr/>
            </a:pPr>
            <a:r>
              <a:rPr lang="en-US" altLang="zh-CN" sz="2400" b="1" dirty="0">
                <a:solidFill>
                  <a:schemeClr val="bg2">
                    <a:lumMod val="25000"/>
                  </a:schemeClr>
                </a:solidFill>
                <a:latin typeface="+mn-ea"/>
                <a:ea typeface="+mn-ea"/>
              </a:rPr>
              <a:t>     </a:t>
            </a:r>
            <a:r>
              <a:rPr lang="zh-CN" altLang="en-US" sz="2400" b="1" dirty="0">
                <a:solidFill>
                  <a:schemeClr val="bg2">
                    <a:lumMod val="25000"/>
                  </a:schemeClr>
                </a:solidFill>
                <a:latin typeface="+mn-ea"/>
                <a:ea typeface="+mn-ea"/>
              </a:rPr>
              <a:t> 自然科学奖、工程</a:t>
            </a:r>
            <a:r>
              <a:rPr lang="zh-CN" altLang="en-US" sz="2400" b="1" dirty="0">
                <a:solidFill>
                  <a:schemeClr val="bg2">
                    <a:lumMod val="25000"/>
                  </a:schemeClr>
                </a:solidFill>
                <a:latin typeface="+mn-ea"/>
                <a:ea typeface="+mn-ea"/>
              </a:rPr>
              <a:t>技术奖设一等奖、二等奖，对于特别优秀的成果可授予特等奖。青年奖不设等级。</a:t>
            </a:r>
            <a:endParaRPr lang="en-US" altLang="zh-CN" sz="2400" b="1" dirty="0">
              <a:solidFill>
                <a:schemeClr val="bg2">
                  <a:lumMod val="25000"/>
                </a:schemeClr>
              </a:solidFill>
              <a:latin typeface="+mn-ea"/>
              <a:ea typeface="+mn-ea"/>
            </a:endParaRPr>
          </a:p>
          <a:p>
            <a:pPr>
              <a:lnSpc>
                <a:spcPct val="150000"/>
              </a:lnSpc>
              <a:spcBef>
                <a:spcPts val="600"/>
              </a:spcBef>
              <a:spcAft>
                <a:spcPts val="600"/>
              </a:spcAft>
              <a:buFont typeface="Wingdings" panose="05000000000000000000" pitchFamily="2" charset="2"/>
              <a:buChar char="p"/>
              <a:defRPr/>
            </a:pPr>
            <a:r>
              <a:rPr lang="en-US" altLang="en-US" sz="2400" b="1" dirty="0">
                <a:solidFill>
                  <a:schemeClr val="bg2">
                    <a:lumMod val="25000"/>
                  </a:schemeClr>
                </a:solidFill>
                <a:latin typeface="+mn-ea"/>
                <a:ea typeface="+mn-ea"/>
              </a:rPr>
              <a:t> </a:t>
            </a:r>
            <a:r>
              <a:rPr lang="zh-CN" altLang="en-US" sz="2400" b="1" dirty="0">
                <a:solidFill>
                  <a:schemeClr val="bg2">
                    <a:lumMod val="25000"/>
                  </a:schemeClr>
                </a:solidFill>
                <a:latin typeface="+mn-ea"/>
                <a:ea typeface="+mn-ea"/>
              </a:rPr>
              <a:t>在自然科学奖和工程技术</a:t>
            </a:r>
            <a:r>
              <a:rPr lang="zh-CN" altLang="en-US" sz="2400" b="1" dirty="0">
                <a:solidFill>
                  <a:schemeClr val="bg2">
                    <a:lumMod val="25000"/>
                  </a:schemeClr>
                </a:solidFill>
                <a:latin typeface="+mn-ea"/>
                <a:ea typeface="+mn-ea"/>
              </a:rPr>
              <a:t>奖试点允许外籍专家作为完成人，青年奖暂未放开。</a:t>
            </a:r>
            <a:endParaRPr lang="zh-CN" altLang="en-US" sz="2400" b="1" dirty="0">
              <a:solidFill>
                <a:schemeClr val="bg2">
                  <a:lumMod val="25000"/>
                </a:schemeClr>
              </a:solidFill>
              <a:latin typeface="+mn-ea"/>
              <a:ea typeface="+mn-ea"/>
            </a:endParaRPr>
          </a:p>
        </p:txBody>
      </p:sp>
      <p:sp>
        <p:nvSpPr>
          <p:cNvPr id="12" name="标题 11"/>
          <p:cNvSpPr>
            <a:spLocks noGrp="1"/>
          </p:cNvSpPr>
          <p:nvPr>
            <p:ph type="title"/>
            <p:custDataLst>
              <p:tags r:id="rId7"/>
            </p:custDataLst>
          </p:nvPr>
        </p:nvSpPr>
        <p:spPr>
          <a:xfrm>
            <a:off x="695960" y="349205"/>
            <a:ext cx="10800000" cy="720000"/>
          </a:xfrm>
        </p:spPr>
        <p:txBody>
          <a:bodyPr vert="horz" wrap="square" lIns="0" tIns="0" rIns="0" bIns="0" rtlCol="0" anchor="b">
            <a:normAutofit/>
          </a:bodyPr>
          <a:lstStyle/>
          <a:p>
            <a:pPr lvl="0" algn="l">
              <a:buClrTx/>
              <a:buSzTx/>
              <a:buFontTx/>
            </a:pPr>
            <a:r>
              <a:rPr lang="zh-CN" altLang="en-US" dirty="0">
                <a:sym typeface="+mn-ea"/>
              </a:rPr>
              <a:t>奖励设置</a:t>
            </a:r>
            <a:endParaRPr lang="zh-CN" altLang="en-US" dirty="0">
              <a:sym typeface="+mn-ea"/>
            </a:endParaRPr>
          </a:p>
        </p:txBody>
      </p:sp>
    </p:spTree>
    <p:custDataLst>
      <p:tags r:id="rId8"/>
    </p:custData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śľíde"/>
          <p:cNvSpPr/>
          <p:nvPr>
            <p:custDataLst>
              <p:tags r:id="rId1"/>
            </p:custDataLst>
          </p:nvPr>
        </p:nvSpPr>
        <p:spPr bwMode="auto">
          <a:xfrm rot="21595037">
            <a:off x="4381500" y="1206500"/>
            <a:ext cx="3793490" cy="792480"/>
          </a:xfrm>
          <a:prstGeom prst="chevron">
            <a:avLst/>
          </a:prstGeom>
          <a:solidFill>
            <a:schemeClr val="accent1"/>
          </a:solidFill>
          <a:ln w="57150">
            <a:solidFill>
              <a:schemeClr val="accent1">
                <a:lumMod val="60000"/>
                <a:lumOff val="40000"/>
              </a:schemeClr>
            </a:solidFill>
            <a:round/>
          </a:ln>
        </p:spPr>
        <p:txBody>
          <a:bodyPr vert="horz" wrap="none" lIns="91440" tIns="45720" rIns="91440" bIns="45720" anchor="ctr" anchorCtr="1" compatLnSpc="1">
            <a:normAutofit/>
          </a:bodyPr>
          <a:lstStyle/>
          <a:p>
            <a:pPr lvl="0"/>
            <a:endParaRPr lang="zh-CN" altLang="en-US" sz="1400" b="1" dirty="0">
              <a:solidFill>
                <a:srgbClr val="FFFFFF"/>
              </a:solidFill>
              <a:cs typeface="Times New Roman" panose="02020603050405020304" pitchFamily="18" charset="0"/>
            </a:endParaRPr>
          </a:p>
        </p:txBody>
      </p:sp>
      <p:sp>
        <p:nvSpPr>
          <p:cNvPr id="6" name="iş1iďê"/>
          <p:cNvSpPr/>
          <p:nvPr>
            <p:custDataLst>
              <p:tags r:id="rId2"/>
            </p:custDataLst>
          </p:nvPr>
        </p:nvSpPr>
        <p:spPr bwMode="auto">
          <a:xfrm rot="21595037">
            <a:off x="4669790" y="1312545"/>
            <a:ext cx="3326130" cy="589915"/>
          </a:xfrm>
          <a:prstGeom prst="chevron">
            <a:avLst>
              <a:gd name="adj" fmla="val 54154"/>
            </a:avLst>
          </a:prstGeom>
          <a:solidFill>
            <a:schemeClr val="bg1"/>
          </a:solidFill>
          <a:ln w="57150">
            <a:noFill/>
            <a:round/>
          </a:ln>
        </p:spPr>
        <p:txBody>
          <a:bodyPr vert="horz" wrap="none" lIns="91440" tIns="45720" rIns="91440" bIns="45720" anchor="ctr" anchorCtr="1" compatLnSpc="1">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r>
              <a:rPr lang="zh-CN" altLang="en-US" sz="2400" b="1" dirty="0">
                <a:solidFill>
                  <a:schemeClr val="tx1"/>
                </a:solidFill>
                <a:cs typeface="Times New Roman" panose="02020603050405020304" pitchFamily="18" charset="0"/>
              </a:rPr>
              <a:t>奖励工作流程</a:t>
            </a:r>
            <a:endParaRPr lang="zh-CN" altLang="en-US" sz="2400" b="1" dirty="0">
              <a:solidFill>
                <a:schemeClr val="tx1"/>
              </a:solidFill>
              <a:cs typeface="Times New Roman" panose="02020603050405020304" pitchFamily="18" charset="0"/>
            </a:endParaRPr>
          </a:p>
        </p:txBody>
      </p:sp>
      <p:graphicFrame>
        <p:nvGraphicFramePr>
          <p:cNvPr id="7" name="图示 6"/>
          <p:cNvGraphicFramePr/>
          <p:nvPr>
            <p:custDataLst>
              <p:tags r:id="rId3"/>
            </p:custDataLst>
          </p:nvPr>
        </p:nvGraphicFramePr>
        <p:xfrm>
          <a:off x="1334315" y="2377378"/>
          <a:ext cx="10031602" cy="21431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 name="TextBox 7"/>
          <p:cNvSpPr txBox="1"/>
          <p:nvPr>
            <p:custDataLst>
              <p:tags r:id="rId9"/>
            </p:custDataLst>
          </p:nvPr>
        </p:nvSpPr>
        <p:spPr>
          <a:xfrm>
            <a:off x="1547495" y="1581150"/>
            <a:ext cx="2039620" cy="737235"/>
          </a:xfrm>
          <a:prstGeom prst="rect">
            <a:avLst/>
          </a:prstGeom>
          <a:noFill/>
        </p:spPr>
        <p:txBody>
          <a:bodyPr wrap="square">
            <a:spAutoFit/>
          </a:bodyPr>
          <a:lstStyle/>
          <a:p>
            <a:pPr algn="ctr">
              <a:defRPr/>
            </a:pPr>
            <a:r>
              <a:rPr lang="zh-CN" altLang="en-US" b="1" dirty="0">
                <a:solidFill>
                  <a:srgbClr val="C00000"/>
                </a:solidFill>
                <a:latin typeface="+mj-ea"/>
                <a:ea typeface="+mj-ea"/>
              </a:rPr>
              <a:t>书面公示</a:t>
            </a:r>
            <a:endParaRPr lang="en-US" altLang="zh-CN" b="1" dirty="0">
              <a:solidFill>
                <a:srgbClr val="C00000"/>
              </a:solidFill>
              <a:latin typeface="+mj-ea"/>
              <a:ea typeface="+mj-ea"/>
            </a:endParaRPr>
          </a:p>
          <a:p>
            <a:pPr algn="ctr">
              <a:defRPr/>
            </a:pPr>
            <a:r>
              <a:rPr lang="zh-CN" altLang="en-US" sz="1200" b="1" dirty="0">
                <a:solidFill>
                  <a:srgbClr val="C00000"/>
                </a:solidFill>
                <a:latin typeface="+mj-ea"/>
                <a:ea typeface="+mj-ea"/>
              </a:rPr>
              <a:t>（所有完成单位和完成人所在单位，不少于</a:t>
            </a:r>
            <a:r>
              <a:rPr lang="en-US" altLang="zh-CN" sz="1200" b="1" dirty="0">
                <a:solidFill>
                  <a:srgbClr val="C00000"/>
                </a:solidFill>
                <a:latin typeface="+mj-ea"/>
                <a:ea typeface="+mj-ea"/>
              </a:rPr>
              <a:t>5</a:t>
            </a:r>
            <a:r>
              <a:rPr lang="zh-CN" altLang="en-US" sz="1200" b="1" dirty="0">
                <a:solidFill>
                  <a:srgbClr val="C00000"/>
                </a:solidFill>
                <a:latin typeface="+mj-ea"/>
                <a:ea typeface="+mj-ea"/>
              </a:rPr>
              <a:t>个工作日）</a:t>
            </a:r>
            <a:endParaRPr lang="zh-CN" altLang="en-US" sz="1200" b="1" dirty="0">
              <a:solidFill>
                <a:srgbClr val="C00000"/>
              </a:solidFill>
              <a:latin typeface="+mj-ea"/>
              <a:ea typeface="+mj-ea"/>
            </a:endParaRPr>
          </a:p>
        </p:txBody>
      </p:sp>
      <p:sp>
        <p:nvSpPr>
          <p:cNvPr id="10" name="TextBox 9"/>
          <p:cNvSpPr txBox="1"/>
          <p:nvPr>
            <p:custDataLst>
              <p:tags r:id="rId10"/>
            </p:custDataLst>
          </p:nvPr>
        </p:nvSpPr>
        <p:spPr>
          <a:xfrm>
            <a:off x="550545" y="4838065"/>
            <a:ext cx="11091545" cy="1337945"/>
          </a:xfrm>
          <a:prstGeom prst="rect">
            <a:avLst/>
          </a:prstGeom>
          <a:noFill/>
        </p:spPr>
        <p:txBody>
          <a:bodyPr wrap="square">
            <a:spAutoFit/>
          </a:bodyPr>
          <a:lstStyle/>
          <a:p>
            <a:pPr>
              <a:lnSpc>
                <a:spcPct val="150000"/>
              </a:lnSpc>
              <a:buFont typeface="Wingdings" panose="05000000000000000000" pitchFamily="2" charset="2"/>
              <a:buChar char="u"/>
              <a:defRPr/>
            </a:pPr>
            <a:r>
              <a:rPr lang="zh-CN" altLang="en-US" b="1" dirty="0">
                <a:solidFill>
                  <a:schemeClr val="bg2">
                    <a:lumMod val="25000"/>
                  </a:schemeClr>
                </a:solidFill>
                <a:latin typeface="+mn-ea"/>
                <a:ea typeface="+mn-ea"/>
              </a:rPr>
              <a:t>  已获得或正在申报国家和省部级科技奖励的项目技术内容，不能参与提名教育部自然科学和工程技术</a:t>
            </a:r>
            <a:r>
              <a:rPr lang="zh-CN" altLang="en-US" b="1" dirty="0">
                <a:solidFill>
                  <a:schemeClr val="bg2">
                    <a:lumMod val="25000"/>
                  </a:schemeClr>
                </a:solidFill>
                <a:latin typeface="+mn-ea"/>
                <a:ea typeface="+mn-ea"/>
              </a:rPr>
              <a:t>奖。</a:t>
            </a:r>
            <a:endParaRPr lang="en-US" altLang="zh-CN" b="1" dirty="0">
              <a:solidFill>
                <a:schemeClr val="bg2">
                  <a:lumMod val="25000"/>
                </a:schemeClr>
              </a:solidFill>
              <a:latin typeface="+mn-ea"/>
              <a:ea typeface="+mn-ea"/>
            </a:endParaRPr>
          </a:p>
          <a:p>
            <a:pPr>
              <a:lnSpc>
                <a:spcPct val="150000"/>
              </a:lnSpc>
              <a:buFont typeface="Wingdings" panose="05000000000000000000" pitchFamily="2" charset="2"/>
              <a:buChar char="u"/>
              <a:defRPr/>
            </a:pPr>
            <a:r>
              <a:rPr lang="zh-CN" altLang="en-US" b="1" dirty="0">
                <a:solidFill>
                  <a:schemeClr val="bg2">
                    <a:lumMod val="25000"/>
                  </a:schemeClr>
                </a:solidFill>
                <a:latin typeface="+mn-ea"/>
                <a:ea typeface="+mn-ea"/>
              </a:rPr>
              <a:t> 同一人同一年度只能作为一个提名项目的完成人。</a:t>
            </a:r>
            <a:endParaRPr lang="zh-CN" altLang="en-US" b="1" dirty="0">
              <a:solidFill>
                <a:schemeClr val="bg2">
                  <a:lumMod val="25000"/>
                </a:schemeClr>
              </a:solidFill>
              <a:latin typeface="+mn-ea"/>
              <a:ea typeface="+mn-ea"/>
            </a:endParaRPr>
          </a:p>
          <a:p>
            <a:pPr>
              <a:lnSpc>
                <a:spcPct val="150000"/>
              </a:lnSpc>
              <a:buFont typeface="Wingdings" panose="05000000000000000000" pitchFamily="2" charset="2"/>
              <a:buChar char="u"/>
              <a:defRPr/>
            </a:pPr>
            <a:r>
              <a:rPr lang="zh-CN" altLang="en-US" b="1" dirty="0">
                <a:solidFill>
                  <a:schemeClr val="bg2">
                    <a:lumMod val="25000"/>
                  </a:schemeClr>
                </a:solidFill>
                <a:latin typeface="+mn-ea"/>
                <a:ea typeface="+mn-ea"/>
              </a:rPr>
              <a:t> 提名等级系统选择建议：同时选一等奖、二等奖。否则一等奖候选项目，视为放弃获二等奖的机会。</a:t>
            </a:r>
            <a:endParaRPr lang="zh-CN" altLang="en-US" b="1" dirty="0">
              <a:solidFill>
                <a:schemeClr val="bg2">
                  <a:lumMod val="25000"/>
                </a:schemeClr>
              </a:solidFill>
              <a:latin typeface="+mn-ea"/>
              <a:ea typeface="+mn-ea"/>
            </a:endParaRPr>
          </a:p>
        </p:txBody>
      </p:sp>
      <p:sp>
        <p:nvSpPr>
          <p:cNvPr id="12" name="标题 11"/>
          <p:cNvSpPr>
            <a:spLocks noGrp="1"/>
          </p:cNvSpPr>
          <p:nvPr>
            <p:ph type="title"/>
            <p:custDataLst>
              <p:tags r:id="rId11"/>
            </p:custDataLst>
          </p:nvPr>
        </p:nvSpPr>
        <p:spPr/>
        <p:txBody>
          <a:bodyPr vert="horz" wrap="square" lIns="0" tIns="0" rIns="0" bIns="0" rtlCol="0" anchor="b">
            <a:normAutofit/>
          </a:bodyPr>
          <a:lstStyle/>
          <a:p>
            <a:pPr lvl="0" algn="l">
              <a:buClrTx/>
              <a:buSzTx/>
              <a:buFontTx/>
            </a:pPr>
            <a:r>
              <a:rPr lang="zh-CN" altLang="en-US" dirty="0">
                <a:sym typeface="+mn-ea"/>
              </a:rPr>
              <a:t> </a:t>
            </a:r>
            <a:r>
              <a:rPr lang="zh-CN" altLang="en-US" dirty="0">
                <a:sym typeface="+mn-ea"/>
              </a:rPr>
              <a:t>评审流程</a:t>
            </a:r>
            <a:endParaRPr lang="zh-CN" altLang="en-US" dirty="0">
              <a:sym typeface="+mn-ea"/>
            </a:endParaRPr>
          </a:p>
        </p:txBody>
      </p:sp>
    </p:spTree>
    <p:custDataLst>
      <p:tags r:id="rId12"/>
    </p:custData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p:cNvSpPr>
            <a:spLocks noGrp="1"/>
          </p:cNvSpPr>
          <p:nvPr>
            <p:ph type="title"/>
            <p:custDataLst>
              <p:tags r:id="rId1"/>
            </p:custDataLst>
          </p:nvPr>
        </p:nvSpPr>
        <p:spPr/>
        <p:txBody>
          <a:bodyPr/>
          <a:p>
            <a:pPr marL="0" indent="0" algn="l">
              <a:lnSpc>
                <a:spcPct val="100000"/>
              </a:lnSpc>
              <a:spcBef>
                <a:spcPts val="0"/>
              </a:spcBef>
              <a:spcAft>
                <a:spcPts val="0"/>
              </a:spcAft>
              <a:buSzPct val="100000"/>
            </a:pPr>
            <a:r>
              <a:rPr lang="zh-CN" sz="4800"/>
              <a:t>准备工作与撰写</a:t>
            </a:r>
            <a:r>
              <a:rPr lang="zh-CN" sz="4800"/>
              <a:t>要点</a:t>
            </a:r>
            <a:endParaRPr lang="zh-CN" sz="4800"/>
          </a:p>
        </p:txBody>
      </p:sp>
      <p:sp>
        <p:nvSpPr>
          <p:cNvPr id="6" name="节编号"/>
          <p:cNvSpPr>
            <a:spLocks noGrp="1"/>
          </p:cNvSpPr>
          <p:nvPr>
            <p:ph type="body" sz="quarter" idx="13"/>
            <p:custDataLst>
              <p:tags r:id="rId2"/>
            </p:custDataLst>
          </p:nvPr>
        </p:nvSpPr>
        <p:spPr/>
        <p:txBody>
          <a:bodyPr>
            <a:normAutofit lnSpcReduction="20000"/>
          </a:bodyPr>
          <a:p>
            <a:r>
              <a:rPr lang="en-US" altLang="zh-CN"/>
              <a:t>PART 02</a:t>
            </a:r>
            <a:endParaRPr lang="en-US" altLang="zh-CN"/>
          </a:p>
        </p:txBody>
      </p:sp>
    </p:spTree>
    <p:custDataLst>
      <p:tags r:id="rId3"/>
    </p:custData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6"/>
          <p:cNvSpPr>
            <a:spLocks noChangeArrowheads="1"/>
          </p:cNvSpPr>
          <p:nvPr>
            <p:custDataLst>
              <p:tags r:id="rId1"/>
            </p:custDataLst>
          </p:nvPr>
        </p:nvSpPr>
        <p:spPr bwMode="auto">
          <a:xfrm>
            <a:off x="2734967" y="3960820"/>
            <a:ext cx="8054920" cy="2306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rmAutofit/>
          </a:bodyPr>
          <a:lstStyle>
            <a:lvl1pPr>
              <a:spcBef>
                <a:spcPct val="20000"/>
              </a:spcBef>
              <a:buChar char="•"/>
              <a:defRPr sz="3200">
                <a:solidFill>
                  <a:schemeClr val="tx1"/>
                </a:solidFill>
                <a:latin typeface="Verdana" panose="020B0604030504040204" pitchFamily="34" charset="0"/>
                <a:ea typeface="微软雅黑" panose="020B0503020204020204" pitchFamily="34" charset="-122"/>
              </a:defRPr>
            </a:lvl1pPr>
            <a:lvl2pPr marL="742950" indent="-285750">
              <a:spcBef>
                <a:spcPct val="20000"/>
              </a:spcBef>
              <a:buChar char="–"/>
              <a:defRPr sz="2800">
                <a:solidFill>
                  <a:schemeClr val="tx1"/>
                </a:solidFill>
                <a:latin typeface="Verdana" panose="020B0604030504040204" pitchFamily="34" charset="0"/>
                <a:ea typeface="微软雅黑" panose="020B0503020204020204" pitchFamily="34" charset="-122"/>
              </a:defRPr>
            </a:lvl2pPr>
            <a:lvl3pPr marL="1143000" indent="-228600">
              <a:spcBef>
                <a:spcPct val="20000"/>
              </a:spcBef>
              <a:buChar char="•"/>
              <a:defRPr sz="2400">
                <a:solidFill>
                  <a:schemeClr val="tx1"/>
                </a:solidFill>
                <a:latin typeface="Verdana" panose="020B0604030504040204" pitchFamily="34" charset="0"/>
                <a:ea typeface="微软雅黑" panose="020B0503020204020204" pitchFamily="34" charset="-122"/>
              </a:defRPr>
            </a:lvl3pPr>
            <a:lvl4pPr marL="1600200" indent="-228600">
              <a:spcBef>
                <a:spcPct val="20000"/>
              </a:spcBef>
              <a:buChar char="–"/>
              <a:defRPr sz="2000">
                <a:solidFill>
                  <a:schemeClr val="tx1"/>
                </a:solidFill>
                <a:latin typeface="Verdana" panose="020B0604030504040204" pitchFamily="34" charset="0"/>
                <a:ea typeface="微软雅黑" panose="020B0503020204020204" pitchFamily="34" charset="-122"/>
              </a:defRPr>
            </a:lvl4pPr>
            <a:lvl5pPr marL="2057400" indent="-228600">
              <a:spcBef>
                <a:spcPct val="20000"/>
              </a:spcBef>
              <a:buChar char="»"/>
              <a:defRPr sz="2000">
                <a:solidFill>
                  <a:schemeClr val="tx1"/>
                </a:solidFill>
                <a:latin typeface="Verdana" panose="020B0604030504040204" pitchFamily="34" charset="0"/>
                <a:ea typeface="微软雅黑" panose="020B0503020204020204" pitchFamily="34" charset="-122"/>
              </a:defRPr>
            </a:lvl5pPr>
            <a:lvl6pPr marL="2514600" indent="-228600" eaLnBrk="0" fontAlgn="base" hangingPunct="0">
              <a:spcBef>
                <a:spcPct val="20000"/>
              </a:spcBef>
              <a:spcAft>
                <a:spcPct val="0"/>
              </a:spcAft>
              <a:buChar char="»"/>
              <a:defRPr sz="2000">
                <a:solidFill>
                  <a:schemeClr val="tx1"/>
                </a:solidFill>
                <a:latin typeface="Verdana" panose="020B0604030504040204" pitchFamily="34" charset="0"/>
                <a:ea typeface="微软雅黑" panose="020B0503020204020204" pitchFamily="34" charset="-122"/>
              </a:defRPr>
            </a:lvl6pPr>
            <a:lvl7pPr marL="2971800" indent="-228600" eaLnBrk="0" fontAlgn="base" hangingPunct="0">
              <a:spcBef>
                <a:spcPct val="20000"/>
              </a:spcBef>
              <a:spcAft>
                <a:spcPct val="0"/>
              </a:spcAft>
              <a:buChar char="»"/>
              <a:defRPr sz="2000">
                <a:solidFill>
                  <a:schemeClr val="tx1"/>
                </a:solidFill>
                <a:latin typeface="Verdana" panose="020B0604030504040204" pitchFamily="34" charset="0"/>
                <a:ea typeface="微软雅黑" panose="020B0503020204020204" pitchFamily="34" charset="-122"/>
              </a:defRPr>
            </a:lvl7pPr>
            <a:lvl8pPr marL="3429000" indent="-228600" eaLnBrk="0" fontAlgn="base" hangingPunct="0">
              <a:spcBef>
                <a:spcPct val="20000"/>
              </a:spcBef>
              <a:spcAft>
                <a:spcPct val="0"/>
              </a:spcAft>
              <a:buChar char="»"/>
              <a:defRPr sz="2000">
                <a:solidFill>
                  <a:schemeClr val="tx1"/>
                </a:solidFill>
                <a:latin typeface="Verdana" panose="020B0604030504040204" pitchFamily="34" charset="0"/>
                <a:ea typeface="微软雅黑" panose="020B0503020204020204" pitchFamily="34" charset="-122"/>
              </a:defRPr>
            </a:lvl8pPr>
            <a:lvl9pPr marL="3886200" indent="-228600" eaLnBrk="0" fontAlgn="base" hangingPunct="0">
              <a:spcBef>
                <a:spcPct val="20000"/>
              </a:spcBef>
              <a:spcAft>
                <a:spcPct val="0"/>
              </a:spcAft>
              <a:buChar char="»"/>
              <a:defRPr sz="2000">
                <a:solidFill>
                  <a:schemeClr val="tx1"/>
                </a:solidFill>
                <a:latin typeface="Verdana" panose="020B0604030504040204" pitchFamily="34" charset="0"/>
                <a:ea typeface="微软雅黑" panose="020B0503020204020204" pitchFamily="34" charset="-122"/>
              </a:defRPr>
            </a:lvl9pPr>
          </a:lstStyle>
          <a:p>
            <a:pPr>
              <a:lnSpc>
                <a:spcPct val="150000"/>
              </a:lnSpc>
              <a:spcBef>
                <a:spcPct val="0"/>
              </a:spcBef>
              <a:buFontTx/>
              <a:buNone/>
            </a:pPr>
            <a:r>
              <a:rPr lang="zh-CN" altLang="en-US" sz="2400" b="1" dirty="0">
                <a:solidFill>
                  <a:srgbClr val="C00000"/>
                </a:solidFill>
                <a:latin typeface="+mn-lt"/>
                <a:ea typeface="+mn-ea"/>
              </a:rPr>
              <a:t>清楚</a:t>
            </a:r>
            <a:r>
              <a:rPr lang="en-US" altLang="zh-CN" sz="2400" b="1" dirty="0">
                <a:solidFill>
                  <a:schemeClr val="tx1"/>
                </a:solidFill>
                <a:latin typeface="+mn-lt"/>
                <a:ea typeface="+mn-ea"/>
              </a:rPr>
              <a:t>——</a:t>
            </a:r>
            <a:r>
              <a:rPr lang="zh-CN" altLang="en-US" sz="2400" b="1" dirty="0">
                <a:solidFill>
                  <a:schemeClr val="tx1"/>
                </a:solidFill>
                <a:latin typeface="+mn-lt"/>
                <a:ea typeface="+mn-ea"/>
              </a:rPr>
              <a:t>填写要求</a:t>
            </a:r>
            <a:r>
              <a:rPr lang="en-US" altLang="zh-CN" sz="2400" b="1" dirty="0">
                <a:solidFill>
                  <a:schemeClr val="tx1"/>
                </a:solidFill>
                <a:latin typeface="+mn-lt"/>
                <a:ea typeface="+mn-ea"/>
              </a:rPr>
              <a:t>——</a:t>
            </a:r>
            <a:r>
              <a:rPr lang="zh-CN" altLang="en-US" sz="2400" b="1" dirty="0">
                <a:solidFill>
                  <a:schemeClr val="tx1"/>
                </a:solidFill>
                <a:latin typeface="+mn-lt"/>
                <a:ea typeface="+mn-ea"/>
              </a:rPr>
              <a:t>研读</a:t>
            </a:r>
            <a:r>
              <a:rPr lang="en-US" altLang="zh-CN" sz="2400" b="1" dirty="0">
                <a:solidFill>
                  <a:schemeClr val="tx1"/>
                </a:solidFill>
                <a:latin typeface="+mn-lt"/>
                <a:ea typeface="+mn-ea"/>
              </a:rPr>
              <a:t>《</a:t>
            </a:r>
            <a:r>
              <a:rPr lang="zh-CN" altLang="en-US" sz="2400" b="1" dirty="0">
                <a:solidFill>
                  <a:schemeClr val="tx1"/>
                </a:solidFill>
                <a:latin typeface="+mn-lt"/>
                <a:ea typeface="+mn-ea"/>
              </a:rPr>
              <a:t>提名工作手册</a:t>
            </a:r>
            <a:r>
              <a:rPr lang="en-US" altLang="zh-CN" sz="2400" b="1" dirty="0">
                <a:solidFill>
                  <a:schemeClr val="tx1"/>
                </a:solidFill>
                <a:latin typeface="+mn-lt"/>
                <a:ea typeface="+mn-ea"/>
              </a:rPr>
              <a:t>》</a:t>
            </a:r>
            <a:endParaRPr lang="en-US" altLang="zh-CN" sz="2400" b="1" dirty="0">
              <a:solidFill>
                <a:schemeClr val="tx1"/>
              </a:solidFill>
              <a:latin typeface="+mn-lt"/>
              <a:ea typeface="+mn-ea"/>
            </a:endParaRPr>
          </a:p>
          <a:p>
            <a:pPr>
              <a:lnSpc>
                <a:spcPct val="150000"/>
              </a:lnSpc>
              <a:spcBef>
                <a:spcPct val="0"/>
              </a:spcBef>
              <a:buFontTx/>
              <a:buNone/>
            </a:pPr>
            <a:r>
              <a:rPr lang="zh-CN" altLang="en-US" sz="2400" b="1" dirty="0">
                <a:solidFill>
                  <a:srgbClr val="C00000"/>
                </a:solidFill>
                <a:latin typeface="+mn-lt"/>
                <a:ea typeface="+mn-ea"/>
              </a:rPr>
              <a:t>明确</a:t>
            </a:r>
            <a:r>
              <a:rPr lang="en-US" altLang="zh-CN" sz="2400" b="1" dirty="0">
                <a:solidFill>
                  <a:schemeClr val="tx1"/>
                </a:solidFill>
                <a:latin typeface="+mn-lt"/>
                <a:ea typeface="+mn-ea"/>
              </a:rPr>
              <a:t>——</a:t>
            </a:r>
            <a:r>
              <a:rPr lang="zh-CN" altLang="en-US" sz="2400" b="1" dirty="0">
                <a:solidFill>
                  <a:schemeClr val="tx1"/>
                </a:solidFill>
                <a:latin typeface="+mn-lt"/>
                <a:ea typeface="+mn-ea"/>
              </a:rPr>
              <a:t>评审要点</a:t>
            </a:r>
            <a:r>
              <a:rPr lang="en-US" altLang="zh-CN" sz="2400" b="1" dirty="0">
                <a:solidFill>
                  <a:schemeClr val="tx1"/>
                </a:solidFill>
                <a:latin typeface="+mn-lt"/>
                <a:ea typeface="+mn-ea"/>
              </a:rPr>
              <a:t>——</a:t>
            </a:r>
            <a:r>
              <a:rPr lang="zh-CN" altLang="en-US" sz="2400" b="1" dirty="0">
                <a:solidFill>
                  <a:schemeClr val="tx1"/>
                </a:solidFill>
                <a:latin typeface="+mn-lt"/>
                <a:ea typeface="+mn-ea"/>
              </a:rPr>
              <a:t>项目的评审标准</a:t>
            </a:r>
            <a:endParaRPr lang="en-US" altLang="zh-CN" sz="2400" b="1" dirty="0">
              <a:solidFill>
                <a:schemeClr val="tx1"/>
              </a:solidFill>
              <a:latin typeface="+mn-lt"/>
              <a:ea typeface="+mn-ea"/>
            </a:endParaRPr>
          </a:p>
          <a:p>
            <a:pPr>
              <a:lnSpc>
                <a:spcPct val="150000"/>
              </a:lnSpc>
              <a:spcBef>
                <a:spcPct val="0"/>
              </a:spcBef>
              <a:buFontTx/>
              <a:buNone/>
            </a:pPr>
            <a:r>
              <a:rPr lang="zh-CN" altLang="en-US" sz="2400" b="1" dirty="0">
                <a:solidFill>
                  <a:srgbClr val="C00000"/>
                </a:solidFill>
                <a:latin typeface="+mn-lt"/>
                <a:ea typeface="+mn-ea"/>
              </a:rPr>
              <a:t>清晰</a:t>
            </a:r>
            <a:r>
              <a:rPr lang="en-US" altLang="zh-CN" sz="2400" b="1" dirty="0">
                <a:solidFill>
                  <a:schemeClr val="tx1"/>
                </a:solidFill>
                <a:latin typeface="+mn-lt"/>
                <a:ea typeface="+mn-ea"/>
              </a:rPr>
              <a:t>——</a:t>
            </a:r>
            <a:r>
              <a:rPr lang="zh-CN" altLang="en-US" sz="2400" b="1" dirty="0">
                <a:solidFill>
                  <a:schemeClr val="tx1"/>
                </a:solidFill>
                <a:latin typeface="+mn-lt"/>
                <a:ea typeface="+mn-ea"/>
              </a:rPr>
              <a:t>汇报思路</a:t>
            </a:r>
            <a:r>
              <a:rPr lang="en-US" altLang="zh-CN" sz="2400" b="1" dirty="0">
                <a:solidFill>
                  <a:schemeClr val="tx1"/>
                </a:solidFill>
                <a:latin typeface="+mn-lt"/>
                <a:ea typeface="+mn-ea"/>
              </a:rPr>
              <a:t>——</a:t>
            </a:r>
            <a:r>
              <a:rPr lang="zh-CN" altLang="en-US" sz="2400" b="1" dirty="0">
                <a:solidFill>
                  <a:schemeClr val="tx1"/>
                </a:solidFill>
                <a:latin typeface="+mn-lt"/>
                <a:ea typeface="+mn-ea"/>
              </a:rPr>
              <a:t>汇报突出亮点和条理</a:t>
            </a:r>
            <a:endParaRPr lang="en-US" altLang="zh-CN" sz="2400" b="1" dirty="0">
              <a:solidFill>
                <a:schemeClr val="tx1"/>
              </a:solidFill>
              <a:latin typeface="+mn-lt"/>
              <a:ea typeface="+mn-ea"/>
            </a:endParaRPr>
          </a:p>
          <a:p>
            <a:pPr>
              <a:lnSpc>
                <a:spcPct val="150000"/>
              </a:lnSpc>
              <a:spcBef>
                <a:spcPct val="0"/>
              </a:spcBef>
              <a:buFontTx/>
              <a:buNone/>
            </a:pPr>
            <a:r>
              <a:rPr lang="zh-CN" altLang="en-US" sz="2400" b="1" dirty="0">
                <a:solidFill>
                  <a:srgbClr val="C00000"/>
                </a:solidFill>
                <a:latin typeface="+mn-lt"/>
                <a:ea typeface="+mn-ea"/>
              </a:rPr>
              <a:t>准确</a:t>
            </a:r>
            <a:r>
              <a:rPr lang="en-US" altLang="zh-CN" sz="2400" b="1" dirty="0">
                <a:solidFill>
                  <a:schemeClr val="tx1"/>
                </a:solidFill>
                <a:latin typeface="+mn-lt"/>
                <a:ea typeface="+mn-ea"/>
              </a:rPr>
              <a:t>——</a:t>
            </a:r>
            <a:r>
              <a:rPr lang="zh-CN" altLang="en-US" sz="2400" b="1" dirty="0">
                <a:solidFill>
                  <a:schemeClr val="tx1"/>
                </a:solidFill>
                <a:latin typeface="+mn-lt"/>
                <a:ea typeface="+mn-ea"/>
              </a:rPr>
              <a:t>附件材料</a:t>
            </a:r>
            <a:r>
              <a:rPr lang="en-US" altLang="zh-CN" sz="2400" b="1" dirty="0">
                <a:solidFill>
                  <a:schemeClr val="tx1"/>
                </a:solidFill>
                <a:latin typeface="+mn-lt"/>
                <a:ea typeface="+mn-ea"/>
              </a:rPr>
              <a:t>——</a:t>
            </a:r>
            <a:r>
              <a:rPr lang="zh-CN" altLang="en-US" sz="2400" b="1" dirty="0">
                <a:solidFill>
                  <a:schemeClr val="tx1"/>
                </a:solidFill>
                <a:latin typeface="+mn-lt"/>
                <a:ea typeface="+mn-ea"/>
              </a:rPr>
              <a:t>佐证的准确真实</a:t>
            </a:r>
            <a:endParaRPr lang="zh-CN" altLang="en-US" sz="2400" b="1" dirty="0">
              <a:solidFill>
                <a:schemeClr val="tx1"/>
              </a:solidFill>
              <a:latin typeface="+mn-lt"/>
              <a:ea typeface="+mn-ea"/>
            </a:endParaRPr>
          </a:p>
        </p:txBody>
      </p:sp>
      <p:grpSp>
        <p:nvGrpSpPr>
          <p:cNvPr id="6" name="组合 5"/>
          <p:cNvGrpSpPr/>
          <p:nvPr/>
        </p:nvGrpSpPr>
        <p:grpSpPr>
          <a:xfrm>
            <a:off x="1861094" y="1569691"/>
            <a:ext cx="8353694" cy="2438783"/>
            <a:chOff x="1861094" y="2007841"/>
            <a:chExt cx="8353694" cy="2438783"/>
          </a:xfrm>
        </p:grpSpPr>
        <p:sp>
          <p:nvSpPr>
            <p:cNvPr id="7" name="任意多边形: 形状 8"/>
            <p:cNvSpPr/>
            <p:nvPr>
              <p:custDataLst>
                <p:tags r:id="rId2"/>
              </p:custDataLst>
            </p:nvPr>
          </p:nvSpPr>
          <p:spPr>
            <a:xfrm>
              <a:off x="1861094" y="2081274"/>
              <a:ext cx="2544617" cy="568519"/>
            </a:xfrm>
            <a:custGeom>
              <a:avLst/>
              <a:gdLst>
                <a:gd name="connsiteX0" fmla="*/ 0 w 2358938"/>
                <a:gd name="connsiteY0" fmla="*/ 0 h 568519"/>
                <a:gd name="connsiteX1" fmla="*/ 2358938 w 2358938"/>
                <a:gd name="connsiteY1" fmla="*/ 0 h 568519"/>
                <a:gd name="connsiteX2" fmla="*/ 2358938 w 2358938"/>
                <a:gd name="connsiteY2" fmla="*/ 568519 h 568519"/>
                <a:gd name="connsiteX3" fmla="*/ 0 w 2358938"/>
                <a:gd name="connsiteY3" fmla="*/ 568519 h 568519"/>
                <a:gd name="connsiteX4" fmla="*/ 0 w 2358938"/>
                <a:gd name="connsiteY4" fmla="*/ 0 h 5685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8938" h="568519">
                  <a:moveTo>
                    <a:pt x="0" y="0"/>
                  </a:moveTo>
                  <a:lnTo>
                    <a:pt x="2358938" y="0"/>
                  </a:lnTo>
                  <a:lnTo>
                    <a:pt x="2358938" y="568519"/>
                  </a:lnTo>
                  <a:lnTo>
                    <a:pt x="0" y="568519"/>
                  </a:lnTo>
                  <a:lnTo>
                    <a:pt x="0" y="0"/>
                  </a:lnTo>
                  <a:close/>
                </a:path>
              </a:pathLst>
            </a:cu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zh-CN" altLang="en-US" sz="2800" b="1" kern="1200">
                  <a:solidFill>
                    <a:schemeClr val="lt1"/>
                  </a:solidFill>
                </a:rPr>
                <a:t>梳理成果</a:t>
              </a:r>
              <a:endParaRPr lang="zh-CN" altLang="en-US" sz="2800" b="1" kern="1200" dirty="0">
                <a:solidFill>
                  <a:schemeClr val="lt1"/>
                </a:solidFill>
              </a:endParaRPr>
            </a:p>
          </p:txBody>
        </p:sp>
        <p:sp>
          <p:nvSpPr>
            <p:cNvPr id="8" name="任意多边形: 形状 9"/>
            <p:cNvSpPr/>
            <p:nvPr>
              <p:custDataLst>
                <p:tags r:id="rId3"/>
              </p:custDataLst>
            </p:nvPr>
          </p:nvSpPr>
          <p:spPr>
            <a:xfrm>
              <a:off x="1861094" y="2618511"/>
              <a:ext cx="2551905" cy="1828113"/>
            </a:xfrm>
            <a:custGeom>
              <a:avLst/>
              <a:gdLst>
                <a:gd name="connsiteX0" fmla="*/ 0 w 2358938"/>
                <a:gd name="connsiteY0" fmla="*/ 0 h 1828113"/>
                <a:gd name="connsiteX1" fmla="*/ 2358938 w 2358938"/>
                <a:gd name="connsiteY1" fmla="*/ 0 h 1828113"/>
                <a:gd name="connsiteX2" fmla="*/ 2358938 w 2358938"/>
                <a:gd name="connsiteY2" fmla="*/ 1828113 h 1828113"/>
                <a:gd name="connsiteX3" fmla="*/ 0 w 2358938"/>
                <a:gd name="connsiteY3" fmla="*/ 1828113 h 1828113"/>
                <a:gd name="connsiteX4" fmla="*/ 0 w 2358938"/>
                <a:gd name="connsiteY4" fmla="*/ 0 h 18281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8938" h="1828113">
                  <a:moveTo>
                    <a:pt x="0" y="0"/>
                  </a:moveTo>
                  <a:lnTo>
                    <a:pt x="2358938" y="0"/>
                  </a:lnTo>
                  <a:lnTo>
                    <a:pt x="2358938" y="1828113"/>
                  </a:lnTo>
                  <a:lnTo>
                    <a:pt x="0" y="1828113"/>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28016" tIns="128016" rIns="170688" bIns="192024" numCol="1" spcCol="1270" anchor="t" anchorCtr="0">
              <a:noAutofit/>
            </a:bodyPr>
            <a:lstStyle/>
            <a:p>
              <a:pPr marL="228600" lvl="1" indent="-228600" algn="l" defTabSz="1066800">
                <a:lnSpc>
                  <a:spcPct val="90000"/>
                </a:lnSpc>
                <a:spcBef>
                  <a:spcPct val="0"/>
                </a:spcBef>
                <a:spcAft>
                  <a:spcPct val="15000"/>
                </a:spcAft>
                <a:buChar char="•"/>
              </a:pPr>
              <a:endParaRPr lang="en-US" altLang="zh-CN" sz="2400" b="1" kern="1200" dirty="0">
                <a:solidFill>
                  <a:schemeClr val="dk1"/>
                </a:solidFill>
              </a:endParaRPr>
            </a:p>
            <a:p>
              <a:pPr marL="0" lvl="1" algn="ctr" defTabSz="1066800">
                <a:lnSpc>
                  <a:spcPct val="90000"/>
                </a:lnSpc>
                <a:spcBef>
                  <a:spcPct val="0"/>
                </a:spcBef>
                <a:spcAft>
                  <a:spcPct val="15000"/>
                </a:spcAft>
              </a:pPr>
              <a:r>
                <a:rPr lang="zh-CN" altLang="en-US" sz="2400" b="1" kern="1200" dirty="0">
                  <a:solidFill>
                    <a:schemeClr val="dk1"/>
                  </a:solidFill>
                </a:rPr>
                <a:t>学术论著</a:t>
              </a:r>
              <a:endParaRPr lang="zh-CN" altLang="en-US" sz="2400" b="1" kern="1200" dirty="0">
                <a:solidFill>
                  <a:schemeClr val="dk1"/>
                </a:solidFill>
              </a:endParaRPr>
            </a:p>
            <a:p>
              <a:pPr marL="0" lvl="1" algn="ctr" defTabSz="1066800">
                <a:lnSpc>
                  <a:spcPct val="90000"/>
                </a:lnSpc>
                <a:spcBef>
                  <a:spcPct val="0"/>
                </a:spcBef>
                <a:spcAft>
                  <a:spcPct val="15000"/>
                </a:spcAft>
              </a:pPr>
              <a:r>
                <a:rPr lang="zh-CN" altLang="en-US" sz="2400" b="1" kern="1200" dirty="0">
                  <a:solidFill>
                    <a:schemeClr val="dk1"/>
                  </a:solidFill>
                </a:rPr>
                <a:t>知识产权</a:t>
              </a:r>
              <a:endParaRPr lang="en-US" altLang="zh-CN" sz="2400" b="1" kern="1200" dirty="0">
                <a:solidFill>
                  <a:schemeClr val="dk1"/>
                </a:solidFill>
              </a:endParaRPr>
            </a:p>
            <a:p>
              <a:pPr marL="0" lvl="1" algn="ctr" defTabSz="1066800">
                <a:lnSpc>
                  <a:spcPct val="90000"/>
                </a:lnSpc>
                <a:spcBef>
                  <a:spcPct val="0"/>
                </a:spcBef>
                <a:spcAft>
                  <a:spcPct val="15000"/>
                </a:spcAft>
              </a:pPr>
              <a:r>
                <a:rPr lang="zh-CN" altLang="en-US" sz="2400" b="1" kern="1200" dirty="0">
                  <a:solidFill>
                    <a:schemeClr val="dk1"/>
                  </a:solidFill>
                </a:rPr>
                <a:t>标准</a:t>
              </a:r>
              <a:endParaRPr lang="zh-CN" altLang="en-US" sz="2400" b="1" kern="1200" dirty="0">
                <a:solidFill>
                  <a:schemeClr val="dk1"/>
                </a:solidFill>
              </a:endParaRPr>
            </a:p>
          </p:txBody>
        </p:sp>
        <p:sp>
          <p:nvSpPr>
            <p:cNvPr id="9" name="任意多边形: 形状 10"/>
            <p:cNvSpPr/>
            <p:nvPr>
              <p:custDataLst>
                <p:tags r:id="rId4"/>
              </p:custDataLst>
            </p:nvPr>
          </p:nvSpPr>
          <p:spPr>
            <a:xfrm>
              <a:off x="4764417" y="2053592"/>
              <a:ext cx="2542187" cy="564919"/>
            </a:xfrm>
            <a:custGeom>
              <a:avLst/>
              <a:gdLst>
                <a:gd name="connsiteX0" fmla="*/ 0 w 2358938"/>
                <a:gd name="connsiteY0" fmla="*/ 0 h 564919"/>
                <a:gd name="connsiteX1" fmla="*/ 2358938 w 2358938"/>
                <a:gd name="connsiteY1" fmla="*/ 0 h 564919"/>
                <a:gd name="connsiteX2" fmla="*/ 2358938 w 2358938"/>
                <a:gd name="connsiteY2" fmla="*/ 564919 h 564919"/>
                <a:gd name="connsiteX3" fmla="*/ 0 w 2358938"/>
                <a:gd name="connsiteY3" fmla="*/ 564919 h 564919"/>
                <a:gd name="connsiteX4" fmla="*/ 0 w 2358938"/>
                <a:gd name="connsiteY4" fmla="*/ 0 h 5649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8938" h="564919">
                  <a:moveTo>
                    <a:pt x="0" y="0"/>
                  </a:moveTo>
                  <a:lnTo>
                    <a:pt x="2358938" y="0"/>
                  </a:lnTo>
                  <a:lnTo>
                    <a:pt x="2358938" y="564919"/>
                  </a:lnTo>
                  <a:lnTo>
                    <a:pt x="0" y="564919"/>
                  </a:lnTo>
                  <a:lnTo>
                    <a:pt x="0" y="0"/>
                  </a:lnTo>
                  <a:close/>
                </a:path>
              </a:pathLst>
            </a:cu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zh-CN" altLang="en-US" sz="2800" b="1" kern="1200">
                  <a:solidFill>
                    <a:schemeClr val="lt1"/>
                  </a:solidFill>
                </a:rPr>
                <a:t>凝练创新</a:t>
              </a:r>
              <a:endParaRPr lang="zh-CN" altLang="en-US" sz="2800" b="1" kern="1200" dirty="0">
                <a:solidFill>
                  <a:schemeClr val="lt1"/>
                </a:solidFill>
              </a:endParaRPr>
            </a:p>
          </p:txBody>
        </p:sp>
        <p:sp>
          <p:nvSpPr>
            <p:cNvPr id="10" name="任意多边形: 形状 11"/>
            <p:cNvSpPr/>
            <p:nvPr>
              <p:custDataLst>
                <p:tags r:id="rId5"/>
              </p:custDataLst>
            </p:nvPr>
          </p:nvSpPr>
          <p:spPr>
            <a:xfrm>
              <a:off x="4761989" y="2570858"/>
              <a:ext cx="2544616" cy="1828113"/>
            </a:xfrm>
            <a:custGeom>
              <a:avLst/>
              <a:gdLst>
                <a:gd name="connsiteX0" fmla="*/ 0 w 2144157"/>
                <a:gd name="connsiteY0" fmla="*/ 0 h 1648300"/>
                <a:gd name="connsiteX1" fmla="*/ 2144157 w 2144157"/>
                <a:gd name="connsiteY1" fmla="*/ 0 h 1648300"/>
                <a:gd name="connsiteX2" fmla="*/ 2144157 w 2144157"/>
                <a:gd name="connsiteY2" fmla="*/ 1648300 h 1648300"/>
                <a:gd name="connsiteX3" fmla="*/ 0 w 2144157"/>
                <a:gd name="connsiteY3" fmla="*/ 1648300 h 1648300"/>
                <a:gd name="connsiteX4" fmla="*/ 0 w 2144157"/>
                <a:gd name="connsiteY4" fmla="*/ 0 h 16483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44157" h="1648300">
                  <a:moveTo>
                    <a:pt x="0" y="0"/>
                  </a:moveTo>
                  <a:lnTo>
                    <a:pt x="2144157" y="0"/>
                  </a:lnTo>
                  <a:lnTo>
                    <a:pt x="2144157" y="1648300"/>
                  </a:lnTo>
                  <a:lnTo>
                    <a:pt x="0" y="1648300"/>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28016" tIns="128016" rIns="170688" bIns="192024" numCol="1" spcCol="1270" anchor="t" anchorCtr="0">
              <a:noAutofit/>
            </a:bodyPr>
            <a:lstStyle/>
            <a:p>
              <a:pPr marL="0" lvl="1" algn="ctr" defTabSz="1066800">
                <a:lnSpc>
                  <a:spcPct val="90000"/>
                </a:lnSpc>
                <a:spcBef>
                  <a:spcPct val="0"/>
                </a:spcBef>
                <a:spcAft>
                  <a:spcPct val="15000"/>
                </a:spcAft>
              </a:pPr>
              <a:endParaRPr lang="en-US" altLang="zh-CN" sz="2400" b="1" kern="1200" dirty="0">
                <a:solidFill>
                  <a:schemeClr val="dk1"/>
                </a:solidFill>
              </a:endParaRPr>
            </a:p>
            <a:p>
              <a:pPr marL="0" lvl="1" algn="ctr" defTabSz="1066800">
                <a:lnSpc>
                  <a:spcPct val="90000"/>
                </a:lnSpc>
                <a:spcBef>
                  <a:spcPct val="0"/>
                </a:spcBef>
                <a:spcAft>
                  <a:spcPct val="15000"/>
                </a:spcAft>
              </a:pPr>
              <a:r>
                <a:rPr lang="zh-CN" altLang="en-US" sz="2400" b="1" kern="1200" dirty="0">
                  <a:solidFill>
                    <a:schemeClr val="dk1"/>
                  </a:solidFill>
                </a:rPr>
                <a:t>发现点</a:t>
              </a:r>
              <a:endParaRPr lang="en-US" altLang="zh-CN" sz="2400" b="1" kern="1200" dirty="0">
                <a:solidFill>
                  <a:schemeClr val="dk1"/>
                </a:solidFill>
              </a:endParaRPr>
            </a:p>
            <a:p>
              <a:pPr marL="0" lvl="1" algn="ctr" defTabSz="1066800">
                <a:lnSpc>
                  <a:spcPct val="90000"/>
                </a:lnSpc>
                <a:spcBef>
                  <a:spcPct val="0"/>
                </a:spcBef>
                <a:spcAft>
                  <a:spcPct val="15000"/>
                </a:spcAft>
              </a:pPr>
              <a:r>
                <a:rPr lang="zh-CN" altLang="en-US" sz="2400" b="1" kern="1200" dirty="0">
                  <a:solidFill>
                    <a:schemeClr val="dk1"/>
                  </a:solidFill>
                </a:rPr>
                <a:t>发明点</a:t>
              </a:r>
              <a:endParaRPr lang="en-US" altLang="zh-CN" sz="2400" b="1" kern="1200" dirty="0">
                <a:solidFill>
                  <a:schemeClr val="dk1"/>
                </a:solidFill>
              </a:endParaRPr>
            </a:p>
            <a:p>
              <a:pPr marL="0" lvl="1" algn="ctr" defTabSz="1066800">
                <a:lnSpc>
                  <a:spcPct val="90000"/>
                </a:lnSpc>
                <a:spcBef>
                  <a:spcPct val="0"/>
                </a:spcBef>
                <a:spcAft>
                  <a:spcPct val="15000"/>
                </a:spcAft>
              </a:pPr>
              <a:r>
                <a:rPr lang="zh-CN" altLang="en-US" sz="2400" b="1" kern="1200" dirty="0">
                  <a:solidFill>
                    <a:schemeClr val="dk1"/>
                  </a:solidFill>
                </a:rPr>
                <a:t>创新点</a:t>
              </a:r>
              <a:endParaRPr lang="zh-CN" altLang="en-US" sz="2400" b="1" kern="1200" dirty="0">
                <a:solidFill>
                  <a:schemeClr val="dk1"/>
                </a:solidFill>
              </a:endParaRPr>
            </a:p>
          </p:txBody>
        </p:sp>
        <p:sp>
          <p:nvSpPr>
            <p:cNvPr id="11" name="任意多边形: 形状 12"/>
            <p:cNvSpPr/>
            <p:nvPr>
              <p:custDataLst>
                <p:tags r:id="rId6"/>
              </p:custDataLst>
            </p:nvPr>
          </p:nvSpPr>
          <p:spPr>
            <a:xfrm>
              <a:off x="7662884" y="2007841"/>
              <a:ext cx="2544616" cy="564232"/>
            </a:xfrm>
            <a:custGeom>
              <a:avLst/>
              <a:gdLst>
                <a:gd name="connsiteX0" fmla="*/ 0 w 2758259"/>
                <a:gd name="connsiteY0" fmla="*/ 0 h 564232"/>
                <a:gd name="connsiteX1" fmla="*/ 2758259 w 2758259"/>
                <a:gd name="connsiteY1" fmla="*/ 0 h 564232"/>
                <a:gd name="connsiteX2" fmla="*/ 2758259 w 2758259"/>
                <a:gd name="connsiteY2" fmla="*/ 564232 h 564232"/>
                <a:gd name="connsiteX3" fmla="*/ 0 w 2758259"/>
                <a:gd name="connsiteY3" fmla="*/ 564232 h 564232"/>
                <a:gd name="connsiteX4" fmla="*/ 0 w 2758259"/>
                <a:gd name="connsiteY4" fmla="*/ 0 h 5642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58259" h="564232">
                  <a:moveTo>
                    <a:pt x="0" y="0"/>
                  </a:moveTo>
                  <a:lnTo>
                    <a:pt x="2758259" y="0"/>
                  </a:lnTo>
                  <a:lnTo>
                    <a:pt x="2758259" y="564232"/>
                  </a:lnTo>
                  <a:lnTo>
                    <a:pt x="0" y="564232"/>
                  </a:lnTo>
                  <a:lnTo>
                    <a:pt x="0" y="0"/>
                  </a:lnTo>
                  <a:close/>
                </a:path>
              </a:pathLst>
            </a:cu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zh-CN" altLang="en-US" sz="2800" b="1" kern="1200">
                  <a:solidFill>
                    <a:schemeClr val="lt1"/>
                  </a:solidFill>
                </a:rPr>
                <a:t>提升表达</a:t>
              </a:r>
              <a:endParaRPr lang="zh-CN" altLang="en-US" sz="2800" b="1" kern="1200" dirty="0">
                <a:solidFill>
                  <a:schemeClr val="lt1"/>
                </a:solidFill>
              </a:endParaRPr>
            </a:p>
          </p:txBody>
        </p:sp>
        <p:sp>
          <p:nvSpPr>
            <p:cNvPr id="12" name="任意多边形: 形状 13"/>
            <p:cNvSpPr/>
            <p:nvPr>
              <p:custDataLst>
                <p:tags r:id="rId7"/>
              </p:custDataLst>
            </p:nvPr>
          </p:nvSpPr>
          <p:spPr>
            <a:xfrm>
              <a:off x="7662883" y="2570857"/>
              <a:ext cx="2551905" cy="1828113"/>
            </a:xfrm>
            <a:custGeom>
              <a:avLst/>
              <a:gdLst>
                <a:gd name="connsiteX0" fmla="*/ 0 w 2733160"/>
                <a:gd name="connsiteY0" fmla="*/ 0 h 1772173"/>
                <a:gd name="connsiteX1" fmla="*/ 2733160 w 2733160"/>
                <a:gd name="connsiteY1" fmla="*/ 0 h 1772173"/>
                <a:gd name="connsiteX2" fmla="*/ 2733160 w 2733160"/>
                <a:gd name="connsiteY2" fmla="*/ 1772173 h 1772173"/>
                <a:gd name="connsiteX3" fmla="*/ 0 w 2733160"/>
                <a:gd name="connsiteY3" fmla="*/ 1772173 h 1772173"/>
                <a:gd name="connsiteX4" fmla="*/ 0 w 2733160"/>
                <a:gd name="connsiteY4" fmla="*/ 0 h 17721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33160" h="1772173">
                  <a:moveTo>
                    <a:pt x="0" y="0"/>
                  </a:moveTo>
                  <a:lnTo>
                    <a:pt x="2733160" y="0"/>
                  </a:lnTo>
                  <a:lnTo>
                    <a:pt x="2733160" y="1772173"/>
                  </a:lnTo>
                  <a:lnTo>
                    <a:pt x="0" y="1772173"/>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28016" tIns="128016" rIns="170688" bIns="192024" numCol="1" spcCol="1270" anchor="t" anchorCtr="0">
              <a:normAutofit/>
            </a:bodyPr>
            <a:lstStyle/>
            <a:p>
              <a:pPr marL="0" lvl="1" algn="l" defTabSz="1066800">
                <a:lnSpc>
                  <a:spcPct val="90000"/>
                </a:lnSpc>
                <a:spcBef>
                  <a:spcPct val="0"/>
                </a:spcBef>
                <a:spcAft>
                  <a:spcPct val="15000"/>
                </a:spcAft>
              </a:pPr>
              <a:endParaRPr lang="en-US" altLang="zh-CN" sz="2400" b="1" kern="1200" dirty="0">
                <a:solidFill>
                  <a:schemeClr val="dk1"/>
                </a:solidFill>
              </a:endParaRPr>
            </a:p>
            <a:p>
              <a:pPr marL="0" lvl="1" algn="ctr" defTabSz="1066800">
                <a:lnSpc>
                  <a:spcPct val="90000"/>
                </a:lnSpc>
                <a:spcBef>
                  <a:spcPct val="0"/>
                </a:spcBef>
                <a:spcAft>
                  <a:spcPct val="15000"/>
                </a:spcAft>
              </a:pPr>
              <a:r>
                <a:rPr lang="zh-CN" altLang="en-US" sz="2400" b="1" kern="1200" dirty="0">
                  <a:solidFill>
                    <a:schemeClr val="dk1"/>
                  </a:solidFill>
                </a:rPr>
                <a:t>小同行高度认可</a:t>
              </a:r>
              <a:endParaRPr lang="zh-CN" altLang="en-US" sz="2400" b="1" kern="1200" dirty="0">
                <a:solidFill>
                  <a:schemeClr val="dk1"/>
                </a:solidFill>
              </a:endParaRPr>
            </a:p>
            <a:p>
              <a:pPr marL="0" lvl="1" algn="ctr" defTabSz="1066800">
                <a:lnSpc>
                  <a:spcPct val="90000"/>
                </a:lnSpc>
                <a:spcBef>
                  <a:spcPct val="0"/>
                </a:spcBef>
                <a:spcAft>
                  <a:spcPct val="15000"/>
                </a:spcAft>
              </a:pPr>
              <a:r>
                <a:rPr lang="zh-CN" altLang="en-US" sz="2400" b="1" kern="1200" dirty="0">
                  <a:solidFill>
                    <a:schemeClr val="dk1"/>
                  </a:solidFill>
                </a:rPr>
                <a:t>大同行震撼</a:t>
              </a:r>
              <a:endParaRPr lang="zh-CN" altLang="en-US" sz="2400" b="1" kern="1200" dirty="0">
                <a:solidFill>
                  <a:schemeClr val="dk1"/>
                </a:solidFill>
              </a:endParaRPr>
            </a:p>
          </p:txBody>
        </p:sp>
      </p:grpSp>
      <p:sp>
        <p:nvSpPr>
          <p:cNvPr id="16" name="标题 15"/>
          <p:cNvSpPr>
            <a:spLocks noGrp="1"/>
          </p:cNvSpPr>
          <p:nvPr>
            <p:ph type="title"/>
            <p:custDataLst>
              <p:tags r:id="rId8"/>
            </p:custDataLst>
          </p:nvPr>
        </p:nvSpPr>
        <p:spPr/>
        <p:txBody>
          <a:bodyPr vert="horz" wrap="square" lIns="0" tIns="0" rIns="0" bIns="0" rtlCol="0" anchor="b">
            <a:normAutofit/>
          </a:bodyPr>
          <a:lstStyle/>
          <a:p>
            <a:pPr lvl="0" algn="l">
              <a:buClrTx/>
              <a:buSzTx/>
              <a:buFontTx/>
            </a:pPr>
            <a:r>
              <a:rPr lang="zh-CN" altLang="en-US" dirty="0">
                <a:sym typeface="+mn-ea"/>
              </a:rPr>
              <a:t> </a:t>
            </a:r>
            <a:r>
              <a:rPr lang="zh-CN" altLang="en-US" dirty="0">
                <a:sym typeface="+mn-ea"/>
              </a:rPr>
              <a:t>准备工作</a:t>
            </a:r>
            <a:endParaRPr lang="zh-CN" altLang="en-US" dirty="0">
              <a:sym typeface="+mn-ea"/>
            </a:endParaRPr>
          </a:p>
        </p:txBody>
      </p:sp>
    </p:spTree>
    <p:custDataLst>
      <p:tags r:id="rId9"/>
    </p:custData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圆角矩形 7"/>
          <p:cNvSpPr>
            <a:spLocks noChangeArrowheads="1"/>
          </p:cNvSpPr>
          <p:nvPr>
            <p:custDataLst>
              <p:tags r:id="rId1"/>
            </p:custDataLst>
          </p:nvPr>
        </p:nvSpPr>
        <p:spPr bwMode="auto">
          <a:xfrm>
            <a:off x="873747" y="2751651"/>
            <a:ext cx="10126783" cy="1171556"/>
          </a:xfrm>
          <a:prstGeom prst="roundRect">
            <a:avLst>
              <a:gd name="adj" fmla="val 16667"/>
            </a:avLst>
          </a:prstGeom>
          <a:solidFill>
            <a:schemeClr val="accent1">
              <a:lumMod val="40000"/>
              <a:lumOff val="60000"/>
            </a:schemeClr>
          </a:solidFill>
          <a:ln>
            <a:noFill/>
          </a:ln>
        </p:spPr>
        <p:txBody>
          <a:bodyPr wrap="square" anchor="ctr">
            <a:norm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800" b="1" dirty="0">
                <a:solidFill>
                  <a:schemeClr val="tx1"/>
                </a:solidFill>
                <a:latin typeface="+mn-lt"/>
                <a:ea typeface="+mn-ea"/>
              </a:rPr>
              <a:t>1. </a:t>
            </a:r>
            <a:r>
              <a:rPr lang="zh-CN" altLang="en-US" sz="2800" b="1" dirty="0">
                <a:solidFill>
                  <a:schemeClr val="tx1"/>
                </a:solidFill>
                <a:latin typeface="+mn-lt"/>
                <a:ea typeface="+mn-ea"/>
              </a:rPr>
              <a:t>选择技术领域，确定现状，找出行业或生产中存在的突出问题或者技术瓶颈</a:t>
            </a:r>
            <a:endParaRPr lang="zh-CN" altLang="en-US" sz="2800" b="1" dirty="0">
              <a:solidFill>
                <a:schemeClr val="tx1"/>
              </a:solidFill>
              <a:latin typeface="+mn-lt"/>
              <a:ea typeface="+mn-ea"/>
            </a:endParaRPr>
          </a:p>
        </p:txBody>
      </p:sp>
      <p:sp>
        <p:nvSpPr>
          <p:cNvPr id="7" name="矩形 8"/>
          <p:cNvSpPr>
            <a:spLocks noChangeArrowheads="1"/>
          </p:cNvSpPr>
          <p:nvPr>
            <p:custDataLst>
              <p:tags r:id="rId2"/>
            </p:custDataLst>
          </p:nvPr>
        </p:nvSpPr>
        <p:spPr bwMode="auto">
          <a:xfrm>
            <a:off x="1555278" y="3954472"/>
            <a:ext cx="8015714" cy="1753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rm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nSpc>
                <a:spcPct val="150000"/>
              </a:lnSpc>
            </a:pPr>
            <a:r>
              <a:rPr lang="zh-CN" altLang="en-US" sz="2400" b="1" dirty="0">
                <a:solidFill>
                  <a:schemeClr val="accent1">
                    <a:lumMod val="75000"/>
                  </a:schemeClr>
                </a:solidFill>
                <a:latin typeface="+mn-lt"/>
                <a:ea typeface="+mn-ea"/>
              </a:rPr>
              <a:t>技术领域要关系国计民生，面向世界科技前沿、面向经济主战场、面向国家重大需求、面向人民生命健康，凸显项目的重要性与紧迫性。</a:t>
            </a:r>
            <a:endParaRPr lang="zh-CN" altLang="en-US" sz="2400" b="1" dirty="0">
              <a:solidFill>
                <a:schemeClr val="accent1">
                  <a:lumMod val="75000"/>
                </a:schemeClr>
              </a:solidFill>
              <a:latin typeface="+mn-lt"/>
              <a:ea typeface="+mn-ea"/>
            </a:endParaRPr>
          </a:p>
        </p:txBody>
      </p:sp>
      <p:sp>
        <p:nvSpPr>
          <p:cNvPr id="8" name="矩形: 圆角 6"/>
          <p:cNvSpPr/>
          <p:nvPr>
            <p:custDataLst>
              <p:tags r:id="rId3"/>
            </p:custDataLst>
          </p:nvPr>
        </p:nvSpPr>
        <p:spPr>
          <a:xfrm>
            <a:off x="873747" y="3968135"/>
            <a:ext cx="10126783" cy="1738471"/>
          </a:xfrm>
          <a:prstGeom prst="roundRect">
            <a:avLst/>
          </a:prstGeom>
          <a:noFill/>
          <a:ln w="285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1" name="标题 10"/>
          <p:cNvSpPr>
            <a:spLocks noGrp="1"/>
          </p:cNvSpPr>
          <p:nvPr>
            <p:ph type="title"/>
            <p:custDataLst>
              <p:tags r:id="rId4"/>
            </p:custDataLst>
          </p:nvPr>
        </p:nvSpPr>
        <p:spPr/>
        <p:txBody>
          <a:bodyPr vert="horz" wrap="square" lIns="0" tIns="0" rIns="0" bIns="0" rtlCol="0" anchor="b">
            <a:normAutofit/>
          </a:bodyPr>
          <a:lstStyle/>
          <a:p>
            <a:pPr lvl="0" algn="l">
              <a:buClrTx/>
              <a:buSzTx/>
              <a:buFontTx/>
            </a:pPr>
            <a:r>
              <a:rPr lang="zh-CN" altLang="en-US" dirty="0">
                <a:sym typeface="+mn-ea"/>
              </a:rPr>
              <a:t>撰写</a:t>
            </a:r>
            <a:r>
              <a:rPr lang="zh-CN" altLang="en-US" dirty="0">
                <a:sym typeface="+mn-ea"/>
              </a:rPr>
              <a:t>思路</a:t>
            </a:r>
            <a:endParaRPr lang="zh-CN" altLang="en-US" dirty="0">
              <a:sym typeface="+mn-ea"/>
            </a:endParaRPr>
          </a:p>
        </p:txBody>
      </p:sp>
      <p:sp>
        <p:nvSpPr>
          <p:cNvPr id="14" name="iśľíde"/>
          <p:cNvSpPr/>
          <p:nvPr>
            <p:custDataLst>
              <p:tags r:id="rId5"/>
            </p:custDataLst>
          </p:nvPr>
        </p:nvSpPr>
        <p:spPr bwMode="auto">
          <a:xfrm rot="21595037">
            <a:off x="3530249" y="1394301"/>
            <a:ext cx="4330069" cy="792618"/>
          </a:xfrm>
          <a:prstGeom prst="chevron">
            <a:avLst/>
          </a:prstGeom>
          <a:solidFill>
            <a:schemeClr val="accent1"/>
          </a:solidFill>
          <a:ln w="57150">
            <a:solidFill>
              <a:schemeClr val="accent1">
                <a:lumMod val="60000"/>
                <a:lumOff val="40000"/>
              </a:schemeClr>
            </a:solidFill>
            <a:round/>
          </a:ln>
        </p:spPr>
        <p:txBody>
          <a:bodyPr vert="horz" wrap="none" lIns="91440" tIns="45720" rIns="91440" bIns="45720" anchor="ctr" anchorCtr="1" compatLnSpc="1">
            <a:normAutofit/>
          </a:bodyPr>
          <a:p>
            <a:pPr lvl="0"/>
            <a:endParaRPr lang="zh-CN" altLang="en-US" sz="1400" b="1" dirty="0">
              <a:solidFill>
                <a:srgbClr val="FFFFFF"/>
              </a:solidFill>
              <a:cs typeface="Times New Roman" panose="02020603050405020304" pitchFamily="18" charset="0"/>
            </a:endParaRPr>
          </a:p>
        </p:txBody>
      </p:sp>
      <p:sp>
        <p:nvSpPr>
          <p:cNvPr id="10" name="iş1iďê"/>
          <p:cNvSpPr/>
          <p:nvPr>
            <p:custDataLst>
              <p:tags r:id="rId6"/>
            </p:custDataLst>
          </p:nvPr>
        </p:nvSpPr>
        <p:spPr bwMode="auto">
          <a:xfrm rot="21595037">
            <a:off x="3863340" y="1560830"/>
            <a:ext cx="3820160" cy="458470"/>
          </a:xfrm>
          <a:prstGeom prst="chevron">
            <a:avLst>
              <a:gd name="adj" fmla="val 54154"/>
            </a:avLst>
          </a:prstGeom>
          <a:solidFill>
            <a:schemeClr val="bg1"/>
          </a:solidFill>
          <a:ln w="57150">
            <a:noFill/>
            <a:round/>
          </a:ln>
        </p:spPr>
        <p:txBody>
          <a:bodyPr vert="horz" wrap="square" lIns="91440" tIns="45720" rIns="91440" bIns="45720" anchor="ctr" anchorCtr="1" compatLnSpc="1">
            <a:normAutofit fontScale="90000"/>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r>
              <a:rPr lang="zh-CN" altLang="en-US" sz="2400" b="1" dirty="0">
                <a:solidFill>
                  <a:schemeClr val="tx1"/>
                </a:solidFill>
                <a:cs typeface="Times New Roman" panose="02020603050405020304" pitchFamily="18" charset="0"/>
              </a:rPr>
              <a:t>提名材料撰写思路</a:t>
            </a:r>
            <a:endParaRPr lang="zh-CN" altLang="en-US" sz="2400" b="1" dirty="0">
              <a:solidFill>
                <a:schemeClr val="tx1"/>
              </a:solidFill>
              <a:cs typeface="Times New Roman" panose="02020603050405020304" pitchFamily="18" charset="0"/>
            </a:endParaRPr>
          </a:p>
        </p:txBody>
      </p:sp>
    </p:spTree>
    <p:custDataLst>
      <p:tags r:id="rId7"/>
    </p:custData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7"/>
          <p:cNvSpPr>
            <a:spLocks noChangeArrowheads="1"/>
          </p:cNvSpPr>
          <p:nvPr>
            <p:custDataLst>
              <p:tags r:id="rId1"/>
            </p:custDataLst>
          </p:nvPr>
        </p:nvSpPr>
        <p:spPr bwMode="auto">
          <a:xfrm>
            <a:off x="807264" y="1760441"/>
            <a:ext cx="10899514" cy="1753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rmAutofit/>
          </a:bodyPr>
          <a:lstStyle>
            <a:lvl1pPr marL="342900" indent="-342900">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285750" indent="-285750">
              <a:lnSpc>
                <a:spcPct val="150000"/>
              </a:lnSpc>
              <a:buFont typeface="Arial" panose="020B0604020202020204" pitchFamily="34" charset="0"/>
              <a:buChar char="•"/>
            </a:pPr>
            <a:r>
              <a:rPr lang="zh-CN" altLang="en-US" b="1" dirty="0">
                <a:solidFill>
                  <a:schemeClr val="tx1"/>
                </a:solidFill>
                <a:latin typeface="+mn-lt"/>
                <a:ea typeface="+mn-ea"/>
              </a:rPr>
              <a:t>通过对行业可能存在科学问题和瓶颈进行仔细梳理，行业可能存在很多科学问题和瓶颈，每个团队的研究领域有限，不可能把所有科学问题都能解决。</a:t>
            </a:r>
            <a:endParaRPr lang="en-US" altLang="zh-CN" b="1" dirty="0">
              <a:solidFill>
                <a:schemeClr val="tx1"/>
              </a:solidFill>
              <a:latin typeface="+mn-lt"/>
              <a:ea typeface="+mn-ea"/>
            </a:endParaRPr>
          </a:p>
          <a:p>
            <a:pPr marL="285750" indent="-285750">
              <a:lnSpc>
                <a:spcPct val="150000"/>
              </a:lnSpc>
              <a:buFont typeface="Arial" panose="020B0604020202020204" pitchFamily="34" charset="0"/>
              <a:buChar char="•"/>
            </a:pPr>
            <a:r>
              <a:rPr lang="zh-CN" altLang="en-US" b="1" dirty="0">
                <a:solidFill>
                  <a:schemeClr val="tx1"/>
                </a:solidFill>
                <a:latin typeface="+mn-lt"/>
                <a:ea typeface="+mn-ea"/>
              </a:rPr>
              <a:t>撰写提名材料，一定要从自己的研究成果出发，把本研究成果解决了哪些技术问题</a:t>
            </a:r>
            <a:r>
              <a:rPr lang="en-US" altLang="zh-CN" b="1" dirty="0">
                <a:solidFill>
                  <a:schemeClr val="tx1"/>
                </a:solidFill>
                <a:latin typeface="+mn-lt"/>
                <a:ea typeface="+mn-ea"/>
              </a:rPr>
              <a:t>/</a:t>
            </a:r>
            <a:r>
              <a:rPr lang="zh-CN" altLang="en-US" b="1" dirty="0">
                <a:solidFill>
                  <a:schemeClr val="tx1"/>
                </a:solidFill>
                <a:latin typeface="+mn-lt"/>
                <a:ea typeface="+mn-ea"/>
              </a:rPr>
              <a:t>科学问题一一找出，同时注意问题的难度与复杂程度描述。</a:t>
            </a:r>
            <a:endParaRPr lang="zh-CN" altLang="en-US" b="1" dirty="0">
              <a:solidFill>
                <a:schemeClr val="tx1"/>
              </a:solidFill>
              <a:latin typeface="+mn-lt"/>
              <a:ea typeface="+mn-ea"/>
            </a:endParaRPr>
          </a:p>
        </p:txBody>
      </p:sp>
      <p:sp>
        <p:nvSpPr>
          <p:cNvPr id="6" name="圆角矩形 9"/>
          <p:cNvSpPr>
            <a:spLocks noChangeArrowheads="1"/>
          </p:cNvSpPr>
          <p:nvPr>
            <p:custDataLst>
              <p:tags r:id="rId2"/>
            </p:custDataLst>
          </p:nvPr>
        </p:nvSpPr>
        <p:spPr bwMode="auto">
          <a:xfrm>
            <a:off x="662209" y="1116658"/>
            <a:ext cx="10794123" cy="547005"/>
          </a:xfrm>
          <a:prstGeom prst="roundRect">
            <a:avLst>
              <a:gd name="adj" fmla="val 16667"/>
            </a:avLst>
          </a:prstGeom>
          <a:solidFill>
            <a:schemeClr val="accent1">
              <a:lumMod val="40000"/>
              <a:lumOff val="60000"/>
            </a:schemeClr>
          </a:solidFill>
          <a:ln>
            <a:noFill/>
          </a:ln>
        </p:spPr>
        <p:txBody>
          <a:bodyPr wrap="square" anchor="ctr">
            <a:norm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400" b="1" dirty="0">
                <a:solidFill>
                  <a:schemeClr val="tx1"/>
                </a:solidFill>
                <a:latin typeface="+mn-lt"/>
                <a:ea typeface="+mn-ea"/>
              </a:rPr>
              <a:t>2. </a:t>
            </a:r>
            <a:r>
              <a:rPr lang="zh-CN" altLang="en-US" sz="2400" b="1" dirty="0">
                <a:solidFill>
                  <a:schemeClr val="tx1"/>
                </a:solidFill>
                <a:latin typeface="+mn-lt"/>
                <a:ea typeface="+mn-ea"/>
              </a:rPr>
              <a:t>找准本成果所要解决的关键科学问题与技术问题</a:t>
            </a:r>
            <a:endParaRPr lang="zh-CN" altLang="en-US" sz="2400" b="1" dirty="0">
              <a:solidFill>
                <a:schemeClr val="tx1"/>
              </a:solidFill>
              <a:latin typeface="+mn-lt"/>
              <a:ea typeface="+mn-ea"/>
            </a:endParaRPr>
          </a:p>
        </p:txBody>
      </p:sp>
      <p:sp>
        <p:nvSpPr>
          <p:cNvPr id="7" name="矩形: 圆角 4"/>
          <p:cNvSpPr/>
          <p:nvPr>
            <p:custDataLst>
              <p:tags r:id="rId3"/>
            </p:custDataLst>
          </p:nvPr>
        </p:nvSpPr>
        <p:spPr>
          <a:xfrm>
            <a:off x="687961" y="1745456"/>
            <a:ext cx="10899514" cy="1893648"/>
          </a:xfrm>
          <a:prstGeom prst="roundRect">
            <a:avLst/>
          </a:prstGeom>
          <a:noFill/>
          <a:ln w="285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p>
        </p:txBody>
      </p:sp>
      <p:sp>
        <p:nvSpPr>
          <p:cNvPr id="8" name="矩形 7"/>
          <p:cNvSpPr>
            <a:spLocks noChangeArrowheads="1"/>
          </p:cNvSpPr>
          <p:nvPr>
            <p:custDataLst>
              <p:tags r:id="rId4"/>
            </p:custDataLst>
          </p:nvPr>
        </p:nvSpPr>
        <p:spPr bwMode="auto">
          <a:xfrm>
            <a:off x="687961" y="4384373"/>
            <a:ext cx="11018817" cy="1753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rmAutofit fontScale="90000"/>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285750" indent="-285750">
              <a:lnSpc>
                <a:spcPct val="150000"/>
              </a:lnSpc>
              <a:buFont typeface="Arial" panose="020B0604020202020204" pitchFamily="34" charset="0"/>
              <a:buChar char="•"/>
            </a:pPr>
            <a:r>
              <a:rPr lang="zh-CN" altLang="en-US" b="1" dirty="0">
                <a:solidFill>
                  <a:schemeClr val="tx1"/>
                </a:solidFill>
                <a:latin typeface="+mn-lt"/>
                <a:ea typeface="+mn-ea"/>
              </a:rPr>
              <a:t>创新点之间、创新点与技术问题</a:t>
            </a:r>
            <a:r>
              <a:rPr lang="en-US" altLang="zh-CN" b="1" dirty="0">
                <a:solidFill>
                  <a:schemeClr val="tx1"/>
                </a:solidFill>
                <a:latin typeface="+mn-lt"/>
                <a:ea typeface="+mn-ea"/>
              </a:rPr>
              <a:t>/</a:t>
            </a:r>
            <a:r>
              <a:rPr lang="zh-CN" altLang="en-US" b="1" dirty="0">
                <a:solidFill>
                  <a:schemeClr val="tx1"/>
                </a:solidFill>
                <a:latin typeface="+mn-lt"/>
                <a:ea typeface="+mn-ea"/>
              </a:rPr>
              <a:t>科学问题之间一般要有清晰的逻辑关系，必须是解决了行业关键技术瓶颈的技术，才能引领行业科技进步。</a:t>
            </a:r>
            <a:endParaRPr lang="en-US" altLang="zh-CN" b="1" dirty="0">
              <a:solidFill>
                <a:schemeClr val="tx1"/>
              </a:solidFill>
              <a:latin typeface="+mn-lt"/>
              <a:ea typeface="+mn-ea"/>
            </a:endParaRPr>
          </a:p>
          <a:p>
            <a:pPr marL="285750" indent="-285750">
              <a:lnSpc>
                <a:spcPct val="150000"/>
              </a:lnSpc>
              <a:buFont typeface="Arial" panose="020B0604020202020204" pitchFamily="34" charset="0"/>
              <a:buChar char="•"/>
            </a:pPr>
            <a:r>
              <a:rPr lang="zh-CN" altLang="en-US" b="1" dirty="0">
                <a:solidFill>
                  <a:schemeClr val="tx1"/>
                </a:solidFill>
                <a:latin typeface="+mn-lt"/>
                <a:ea typeface="+mn-ea"/>
              </a:rPr>
              <a:t>所谓科技创新，必须是解决了行业存在的科学问题，而且由于这些科学问题的解决，引领了行业科技进步或者生产发展。因此，没有解决生产实际问题的研究结果，只能是科研工作的过程产物，不能说是科技创新。</a:t>
            </a:r>
            <a:endParaRPr lang="zh-CN" altLang="en-US" b="1" dirty="0">
              <a:solidFill>
                <a:schemeClr val="tx1"/>
              </a:solidFill>
              <a:latin typeface="+mn-lt"/>
              <a:ea typeface="+mn-ea"/>
            </a:endParaRPr>
          </a:p>
        </p:txBody>
      </p:sp>
      <p:sp>
        <p:nvSpPr>
          <p:cNvPr id="9" name="圆角矩形 8"/>
          <p:cNvSpPr>
            <a:spLocks noChangeArrowheads="1"/>
          </p:cNvSpPr>
          <p:nvPr>
            <p:custDataLst>
              <p:tags r:id="rId5"/>
            </p:custDataLst>
          </p:nvPr>
        </p:nvSpPr>
        <p:spPr bwMode="auto">
          <a:xfrm>
            <a:off x="588245" y="3748027"/>
            <a:ext cx="11118533" cy="547005"/>
          </a:xfrm>
          <a:prstGeom prst="roundRect">
            <a:avLst>
              <a:gd name="adj" fmla="val 16667"/>
            </a:avLst>
          </a:prstGeom>
          <a:solidFill>
            <a:schemeClr val="accent1">
              <a:lumMod val="40000"/>
              <a:lumOff val="60000"/>
            </a:schemeClr>
          </a:solidFill>
          <a:ln>
            <a:noFill/>
          </a:ln>
        </p:spPr>
        <p:txBody>
          <a:bodyPr wrap="square" anchor="ctr">
            <a:norm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400" b="1" dirty="0">
                <a:solidFill>
                  <a:schemeClr val="tx1"/>
                </a:solidFill>
                <a:latin typeface="+mn-lt"/>
                <a:ea typeface="+mn-ea"/>
              </a:rPr>
              <a:t>3. </a:t>
            </a:r>
            <a:r>
              <a:rPr lang="zh-CN" altLang="en-US" sz="2400" b="1" dirty="0">
                <a:solidFill>
                  <a:schemeClr val="tx1"/>
                </a:solidFill>
                <a:latin typeface="+mn-lt"/>
                <a:ea typeface="+mn-ea"/>
              </a:rPr>
              <a:t>创新点（发明点）与本研究成果解决的行业关键问题必须一一对应</a:t>
            </a:r>
            <a:endParaRPr lang="zh-CN" altLang="en-US" sz="2400" b="1" dirty="0">
              <a:solidFill>
                <a:schemeClr val="tx1"/>
              </a:solidFill>
              <a:latin typeface="+mn-lt"/>
              <a:ea typeface="+mn-ea"/>
            </a:endParaRPr>
          </a:p>
        </p:txBody>
      </p:sp>
      <p:sp>
        <p:nvSpPr>
          <p:cNvPr id="10" name="矩形: 圆角 7"/>
          <p:cNvSpPr/>
          <p:nvPr>
            <p:custDataLst>
              <p:tags r:id="rId6"/>
            </p:custDataLst>
          </p:nvPr>
        </p:nvSpPr>
        <p:spPr>
          <a:xfrm>
            <a:off x="687961" y="4391941"/>
            <a:ext cx="10899514" cy="1919942"/>
          </a:xfrm>
          <a:prstGeom prst="roundRect">
            <a:avLst/>
          </a:prstGeom>
          <a:noFill/>
          <a:ln w="285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p>
        </p:txBody>
      </p:sp>
      <p:sp>
        <p:nvSpPr>
          <p:cNvPr id="16" name="标题 15"/>
          <p:cNvSpPr>
            <a:spLocks noGrp="1"/>
          </p:cNvSpPr>
          <p:nvPr>
            <p:ph type="title"/>
            <p:custDataLst>
              <p:tags r:id="rId7"/>
            </p:custDataLst>
          </p:nvPr>
        </p:nvSpPr>
        <p:spPr/>
        <p:txBody>
          <a:bodyPr vert="horz" wrap="square" lIns="0" tIns="0" rIns="0" bIns="0" rtlCol="0" anchor="b">
            <a:normAutofit/>
          </a:bodyPr>
          <a:p>
            <a:pPr lvl="0" algn="l">
              <a:buClrTx/>
              <a:buSzTx/>
              <a:buFontTx/>
            </a:pPr>
            <a:r>
              <a:rPr lang="zh-CN" altLang="en-US" dirty="0">
                <a:sym typeface="+mn-ea"/>
              </a:rPr>
              <a:t>撰写思路</a:t>
            </a:r>
            <a:endParaRPr lang="zh-CN" altLang="en-US" dirty="0">
              <a:sym typeface="+mn-ea"/>
            </a:endParaRPr>
          </a:p>
        </p:txBody>
      </p:sp>
    </p:spTree>
    <p:custDataLst>
      <p:tags r:id="rId8"/>
    </p:custData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8"/>
          <p:cNvSpPr>
            <a:spLocks noChangeArrowheads="1"/>
          </p:cNvSpPr>
          <p:nvPr>
            <p:custDataLst>
              <p:tags r:id="rId1"/>
            </p:custDataLst>
          </p:nvPr>
        </p:nvSpPr>
        <p:spPr bwMode="auto">
          <a:xfrm>
            <a:off x="1125220" y="1729105"/>
            <a:ext cx="10085070" cy="1739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rmAutofit/>
          </a:bodyPr>
          <a:lstStyle>
            <a:lvl1pPr marL="342900" indent="-342900">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nSpc>
                <a:spcPct val="150000"/>
              </a:lnSpc>
              <a:buFont typeface="Arial" panose="020B0604020202020204" pitchFamily="34" charset="0"/>
              <a:buChar char="•"/>
            </a:pPr>
            <a:r>
              <a:rPr lang="zh-CN" altLang="en-US" b="1" dirty="0">
                <a:solidFill>
                  <a:schemeClr val="tx1"/>
                </a:solidFill>
                <a:latin typeface="+mn-lt"/>
                <a:ea typeface="+mn-ea"/>
              </a:rPr>
              <a:t>科技工作者在某个专业领域可能做了许许多多的研究工作，但具有社会贡献的创新性工作，可能也就只有一小部分。</a:t>
            </a:r>
            <a:endParaRPr lang="en-US" altLang="zh-CN" b="1" dirty="0">
              <a:solidFill>
                <a:schemeClr val="tx1"/>
              </a:solidFill>
              <a:latin typeface="+mn-lt"/>
              <a:ea typeface="+mn-ea"/>
            </a:endParaRPr>
          </a:p>
          <a:p>
            <a:pPr>
              <a:lnSpc>
                <a:spcPct val="150000"/>
              </a:lnSpc>
              <a:buFont typeface="Arial" panose="020B0604020202020204" pitchFamily="34" charset="0"/>
              <a:buChar char="•"/>
            </a:pPr>
            <a:r>
              <a:rPr lang="zh-CN" altLang="en-US" b="1" dirty="0">
                <a:solidFill>
                  <a:schemeClr val="tx1"/>
                </a:solidFill>
                <a:latin typeface="+mn-lt"/>
                <a:ea typeface="+mn-ea"/>
              </a:rPr>
              <a:t>提名材料不是科研工作者现有科研工作的总结。</a:t>
            </a:r>
            <a:endParaRPr lang="en-US" altLang="zh-CN" b="1" dirty="0">
              <a:solidFill>
                <a:schemeClr val="tx1"/>
              </a:solidFill>
              <a:latin typeface="+mn-lt"/>
              <a:ea typeface="+mn-ea"/>
            </a:endParaRPr>
          </a:p>
          <a:p>
            <a:pPr>
              <a:lnSpc>
                <a:spcPct val="150000"/>
              </a:lnSpc>
              <a:buFont typeface="Arial" panose="020B0604020202020204" pitchFamily="34" charset="0"/>
              <a:buChar char="•"/>
            </a:pPr>
            <a:r>
              <a:rPr lang="zh-CN" altLang="en-US" b="1" dirty="0">
                <a:solidFill>
                  <a:schemeClr val="tx1"/>
                </a:solidFill>
                <a:latin typeface="+mn-lt"/>
                <a:ea typeface="+mn-ea"/>
              </a:rPr>
              <a:t>奖励成果必须是具有社会贡献的创新性工作，是最能打动人的那一部分创新成果。</a:t>
            </a:r>
            <a:endParaRPr lang="zh-CN" altLang="en-US" b="1" dirty="0">
              <a:solidFill>
                <a:schemeClr val="tx1"/>
              </a:solidFill>
              <a:latin typeface="+mn-lt"/>
              <a:ea typeface="+mn-ea"/>
            </a:endParaRPr>
          </a:p>
        </p:txBody>
      </p:sp>
      <p:sp>
        <p:nvSpPr>
          <p:cNvPr id="6" name="圆角矩形 9"/>
          <p:cNvSpPr>
            <a:spLocks noChangeArrowheads="1"/>
          </p:cNvSpPr>
          <p:nvPr>
            <p:custDataLst>
              <p:tags r:id="rId2"/>
            </p:custDataLst>
          </p:nvPr>
        </p:nvSpPr>
        <p:spPr bwMode="auto">
          <a:xfrm>
            <a:off x="818908" y="1137262"/>
            <a:ext cx="10761954" cy="547004"/>
          </a:xfrm>
          <a:prstGeom prst="roundRect">
            <a:avLst>
              <a:gd name="adj" fmla="val 16667"/>
            </a:avLst>
          </a:prstGeom>
          <a:solidFill>
            <a:schemeClr val="accent1">
              <a:lumMod val="40000"/>
              <a:lumOff val="60000"/>
            </a:schemeClr>
          </a:solidFill>
          <a:ln>
            <a:noFill/>
          </a:ln>
        </p:spPr>
        <p:txBody>
          <a:bodyPr wrap="square" anchor="ctr">
            <a:norm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400" b="1" dirty="0">
                <a:solidFill>
                  <a:schemeClr val="tx1"/>
                </a:solidFill>
                <a:latin typeface="+mn-lt"/>
                <a:ea typeface="+mn-ea"/>
              </a:rPr>
              <a:t>4. </a:t>
            </a:r>
            <a:r>
              <a:rPr lang="zh-CN" altLang="en-US" sz="2400" b="1" dirty="0">
                <a:solidFill>
                  <a:schemeClr val="tx1"/>
                </a:solidFill>
                <a:latin typeface="+mn-lt"/>
                <a:ea typeface="+mn-ea"/>
              </a:rPr>
              <a:t>提名材料必须具有创新性、贡献性，是科研工作高度凝练与总结</a:t>
            </a:r>
            <a:endParaRPr lang="zh-CN" altLang="en-US" sz="2400" b="1" dirty="0">
              <a:solidFill>
                <a:schemeClr val="tx1"/>
              </a:solidFill>
              <a:latin typeface="+mn-lt"/>
              <a:ea typeface="+mn-ea"/>
            </a:endParaRPr>
          </a:p>
        </p:txBody>
      </p:sp>
      <p:sp>
        <p:nvSpPr>
          <p:cNvPr id="7" name="矩形: 圆角 4"/>
          <p:cNvSpPr/>
          <p:nvPr>
            <p:custDataLst>
              <p:tags r:id="rId3"/>
            </p:custDataLst>
          </p:nvPr>
        </p:nvSpPr>
        <p:spPr>
          <a:xfrm>
            <a:off x="1068156" y="1729318"/>
            <a:ext cx="10263459" cy="1780173"/>
          </a:xfrm>
          <a:prstGeom prst="roundRect">
            <a:avLst/>
          </a:prstGeom>
          <a:noFill/>
          <a:ln w="285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p>
        </p:txBody>
      </p:sp>
      <p:sp>
        <p:nvSpPr>
          <p:cNvPr id="8" name="矩形 7"/>
          <p:cNvSpPr>
            <a:spLocks noChangeArrowheads="1"/>
          </p:cNvSpPr>
          <p:nvPr>
            <p:custDataLst>
              <p:tags r:id="rId4"/>
            </p:custDataLst>
          </p:nvPr>
        </p:nvSpPr>
        <p:spPr bwMode="auto">
          <a:xfrm>
            <a:off x="1068070" y="4149090"/>
            <a:ext cx="10264140" cy="2399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orm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285750" indent="-285750">
              <a:lnSpc>
                <a:spcPct val="150000"/>
              </a:lnSpc>
              <a:buFont typeface="Arial" panose="020B0604020202020204" pitchFamily="34" charset="0"/>
              <a:buChar char="•"/>
            </a:pPr>
            <a:r>
              <a:rPr lang="zh-CN" altLang="en-US" b="1" dirty="0">
                <a:solidFill>
                  <a:schemeClr val="tx1"/>
                </a:solidFill>
                <a:latin typeface="+mn-lt"/>
                <a:ea typeface="+mn-ea"/>
              </a:rPr>
              <a:t>提名材料的内容一定要体现解决了核心技术问题</a:t>
            </a:r>
            <a:r>
              <a:rPr lang="en-US" altLang="zh-CN" b="1" dirty="0">
                <a:solidFill>
                  <a:schemeClr val="tx1"/>
                </a:solidFill>
                <a:latin typeface="+mn-lt"/>
                <a:ea typeface="+mn-ea"/>
              </a:rPr>
              <a:t>/</a:t>
            </a:r>
            <a:r>
              <a:rPr lang="zh-CN" altLang="en-US" b="1" dirty="0">
                <a:solidFill>
                  <a:schemeClr val="tx1"/>
                </a:solidFill>
                <a:latin typeface="+mn-lt"/>
                <a:ea typeface="+mn-ea"/>
              </a:rPr>
              <a:t>科学问题的关键技术创新，毫不相干或者关联度不大的内容和支撑材料要坚决舍弃，务必做到精简、瘦身。</a:t>
            </a:r>
            <a:endParaRPr lang="en-US" altLang="zh-CN" b="1" dirty="0">
              <a:solidFill>
                <a:schemeClr val="tx1"/>
              </a:solidFill>
              <a:latin typeface="+mn-lt"/>
              <a:ea typeface="+mn-ea"/>
            </a:endParaRPr>
          </a:p>
          <a:p>
            <a:pPr marL="285750" indent="-285750">
              <a:lnSpc>
                <a:spcPct val="150000"/>
              </a:lnSpc>
              <a:buFont typeface="Arial" panose="020B0604020202020204" pitchFamily="34" charset="0"/>
              <a:buChar char="•"/>
            </a:pPr>
            <a:r>
              <a:rPr lang="zh-CN" altLang="en-US" sz="1600" b="1" dirty="0">
                <a:solidFill>
                  <a:schemeClr val="tx1"/>
                </a:solidFill>
                <a:latin typeface="+mn-lt"/>
                <a:ea typeface="+mn-ea"/>
              </a:rPr>
              <a:t>〤许多成果的提名书初稿，内容很多很杂，像实验报告或者成果罗列。</a:t>
            </a:r>
            <a:endParaRPr lang="en-US" altLang="zh-CN" sz="1600" b="1" dirty="0">
              <a:solidFill>
                <a:schemeClr val="tx1"/>
              </a:solidFill>
              <a:latin typeface="+mn-lt"/>
              <a:ea typeface="+mn-ea"/>
            </a:endParaRPr>
          </a:p>
          <a:p>
            <a:pPr marL="285750" indent="-285750">
              <a:lnSpc>
                <a:spcPct val="150000"/>
              </a:lnSpc>
              <a:buFont typeface="Arial" panose="020B0604020202020204" pitchFamily="34" charset="0"/>
              <a:buChar char="•"/>
            </a:pPr>
            <a:r>
              <a:rPr lang="zh-CN" altLang="en-US" sz="1600" b="1" dirty="0">
                <a:solidFill>
                  <a:schemeClr val="tx1"/>
                </a:solidFill>
                <a:latin typeface="+mn-lt"/>
                <a:ea typeface="+mn-ea"/>
              </a:rPr>
              <a:t>〤还有些的提名书虽然涉及创新内容较多，但是每一部分都不深入、不仔细，为了追求厚度或者体量，把一些和关键创新点直接关联度不大或者毫无关联的专利、论文、获奖、第三方评价等支撑材料堆积其中，这实际上属于一种堆积与拼凑。</a:t>
            </a:r>
            <a:endParaRPr lang="zh-CN" altLang="en-US" sz="1600" b="1" dirty="0">
              <a:solidFill>
                <a:schemeClr val="tx1"/>
              </a:solidFill>
              <a:latin typeface="+mn-lt"/>
              <a:ea typeface="+mn-ea"/>
            </a:endParaRPr>
          </a:p>
        </p:txBody>
      </p:sp>
      <p:sp>
        <p:nvSpPr>
          <p:cNvPr id="9" name="圆角矩形 8"/>
          <p:cNvSpPr>
            <a:spLocks noChangeArrowheads="1"/>
          </p:cNvSpPr>
          <p:nvPr>
            <p:custDataLst>
              <p:tags r:id="rId5"/>
            </p:custDataLst>
          </p:nvPr>
        </p:nvSpPr>
        <p:spPr bwMode="auto">
          <a:xfrm>
            <a:off x="835879" y="3599596"/>
            <a:ext cx="10732729" cy="507279"/>
          </a:xfrm>
          <a:prstGeom prst="roundRect">
            <a:avLst>
              <a:gd name="adj" fmla="val 16667"/>
            </a:avLst>
          </a:prstGeom>
          <a:solidFill>
            <a:schemeClr val="accent1">
              <a:lumMod val="40000"/>
              <a:lumOff val="60000"/>
            </a:schemeClr>
          </a:solidFill>
          <a:ln>
            <a:noFill/>
          </a:ln>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r>
              <a:rPr lang="en-US" altLang="zh-CN" sz="2400" b="1" dirty="0">
                <a:solidFill>
                  <a:schemeClr val="tx1"/>
                </a:solidFill>
                <a:latin typeface="+mn-lt"/>
                <a:ea typeface="+mn-ea"/>
              </a:rPr>
              <a:t> 5. </a:t>
            </a:r>
            <a:r>
              <a:rPr lang="zh-CN" altLang="en-US" sz="2400" b="1" dirty="0">
                <a:solidFill>
                  <a:schemeClr val="tx1"/>
                </a:solidFill>
                <a:latin typeface="+mn-lt"/>
                <a:ea typeface="+mn-ea"/>
              </a:rPr>
              <a:t>创新内容切勿面面俱到</a:t>
            </a:r>
            <a:endParaRPr lang="zh-CN" altLang="en-US" sz="2400" b="1" dirty="0">
              <a:solidFill>
                <a:schemeClr val="tx1"/>
              </a:solidFill>
              <a:latin typeface="+mn-lt"/>
              <a:ea typeface="+mn-ea"/>
            </a:endParaRPr>
          </a:p>
        </p:txBody>
      </p:sp>
      <p:sp>
        <p:nvSpPr>
          <p:cNvPr id="10" name="矩形: 圆角 7"/>
          <p:cNvSpPr/>
          <p:nvPr>
            <p:custDataLst>
              <p:tags r:id="rId6"/>
            </p:custDataLst>
          </p:nvPr>
        </p:nvSpPr>
        <p:spPr>
          <a:xfrm>
            <a:off x="818908" y="4153595"/>
            <a:ext cx="10640805" cy="2442717"/>
          </a:xfrm>
          <a:prstGeom prst="roundRect">
            <a:avLst/>
          </a:prstGeom>
          <a:noFill/>
          <a:ln w="285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dirty="0"/>
          </a:p>
        </p:txBody>
      </p:sp>
      <p:sp>
        <p:nvSpPr>
          <p:cNvPr id="12" name="标题 11"/>
          <p:cNvSpPr>
            <a:spLocks noGrp="1"/>
          </p:cNvSpPr>
          <p:nvPr>
            <p:ph type="title"/>
            <p:custDataLst>
              <p:tags r:id="rId7"/>
            </p:custDataLst>
          </p:nvPr>
        </p:nvSpPr>
        <p:spPr/>
        <p:txBody>
          <a:bodyPr vert="horz" wrap="square" lIns="0" tIns="0" rIns="0" bIns="0" rtlCol="0" anchor="b">
            <a:normAutofit/>
          </a:bodyPr>
          <a:lstStyle/>
          <a:p>
            <a:pPr lvl="0" algn="l">
              <a:buClrTx/>
              <a:buSzTx/>
              <a:buFontTx/>
            </a:pPr>
            <a:r>
              <a:rPr lang="zh-CN" altLang="en-US" dirty="0">
                <a:sym typeface="+mn-ea"/>
              </a:rPr>
              <a:t>撰写思路</a:t>
            </a:r>
            <a:endParaRPr lang="zh-CN" altLang="en-US" dirty="0">
              <a:sym typeface="+mn-ea"/>
            </a:endParaRPr>
          </a:p>
        </p:txBody>
      </p:sp>
    </p:spTree>
    <p:custDataLst>
      <p:tags r:id="rId8"/>
    </p:custDataLst>
  </p:cSld>
  <p:clrMapOvr>
    <a:masterClrMapping/>
  </p:clrMapOvr>
  <p:transition/>
</p:sld>
</file>

<file path=ppt/tags/tag1.xml><?xml version="1.0" encoding="utf-8"?>
<p:tagLst xmlns:p="http://schemas.openxmlformats.org/presentationml/2006/main">
  <p:tag name="KSO_WM_UNIT_TYPE" val="i"/>
  <p:tag name="KSO_WM_UNIT_INDEX" val="7"/>
  <p:tag name="KSO_WM_BEAUTIFY_FLAG" val="#wm#"/>
  <p:tag name="KSO_WM_TAG_VERSION" val="3.0"/>
  <p:tag name="KSO_WM_UNIT_ID" val="_1*i*7"/>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0.xml><?xml version="1.0" encoding="utf-8"?>
<p:tagLst xmlns:p="http://schemas.openxmlformats.org/presentationml/2006/main">
  <p:tag name="KSO_WM_UNIT_TYPE" val="a"/>
  <p:tag name="KSO_WM_UNIT_INDEX" val="1"/>
  <p:tag name="KSO_WM_BEAUTIFY_FLAG" val="#wm#"/>
  <p:tag name="KSO_WM_TAG_VERSION" val="3.0"/>
  <p:tag name="KSO_WM_UNIT_PRESET_TEXT" val="单击编辑母版标题"/>
  <p:tag name="KSO_WM_UNIT_ID" val="_1*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 name="KSO_WM_UNIT_VALUE" val="10"/>
</p:tagLst>
</file>

<file path=ppt/tags/tag100.xml><?xml version="1.0" encoding="utf-8"?>
<p:tagLst xmlns:p="http://schemas.openxmlformats.org/presentationml/2006/main">
  <p:tag name="KSO_WM_UNIT_TYPE" val="f"/>
  <p:tag name="KSO_WM_UNIT_SUBTYPE" val="a"/>
  <p:tag name="KSO_WM_UNIT_INDEX" val="1"/>
  <p:tag name="KSO_WM_BEAUTIFY_FLAG" val="#wm#"/>
  <p:tag name="KSO_WM_TAG_VERSION" val="1.0"/>
  <p:tag name="KSO_WM_UNIT_PRESET_TEXT" val="单击此处编辑母版文本样式&#10;第二级&#10;第三级&#10;第四级&#10;第五级"/>
  <p:tag name="KSO_WM_UNIT_ID" val="_0*f*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TEXT_LAYER_COUNT" val="1"/>
  <p:tag name="KSO_WM_TEMPLATE_CATEGORY" val="custom"/>
  <p:tag name="KSO_WM_TEMPLATE_INDEX" val="20238617"/>
</p:tagLst>
</file>

<file path=ppt/tags/tag101.xml><?xml version="1.0" encoding="utf-8"?>
<p:tagLst xmlns:p="http://schemas.openxmlformats.org/presentationml/2006/main">
  <p:tag name="KSO_WM_UNIT_ID" val="_0**"/>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02.xml><?xml version="1.0" encoding="utf-8"?>
<p:tagLst xmlns:p="http://schemas.openxmlformats.org/presentationml/2006/main">
  <p:tag name="KSO_WM_UNIT_ID" val="_0**"/>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03.xml><?xml version="1.0" encoding="utf-8"?>
<p:tagLst xmlns:p="http://schemas.openxmlformats.org/presentationml/2006/main">
  <p:tag name="KSO_WM_UNIT_ID" val="_0**"/>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04.xml><?xml version="1.0" encoding="utf-8"?>
<p:tagLst xmlns:p="http://schemas.openxmlformats.org/presentationml/2006/main">
  <p:tag name="KSO_WM_TEMPLATE_SUBCATEGORY" val="29"/>
  <p:tag name="KSO_WM_TEMPLATE_COLOR_TYPE" val="0"/>
  <p:tag name="KSO_WM_TAG_VERSION" val="3.0"/>
  <p:tag name="KSO_WM_TEMPLATE_THUMBS_INDEX" val="1、9"/>
  <p:tag name="KSO_WM_BEAUTIFY_FLAG" val="#wm#"/>
  <p:tag name="KSO_WM_TEMPLATE_INDEX" val="20238617"/>
  <p:tag name="KSO_WM_TEMPLATE_CATEGORY" val="custom"/>
  <p:tag name="KSO_WM_TEMPLATE_MASTER_TYPE" val="0"/>
</p:tagLst>
</file>

<file path=ppt/tags/tag105.xml><?xml version="1.0" encoding="utf-8"?>
<p:tagLst xmlns:p="http://schemas.openxmlformats.org/presentationml/2006/main">
  <p:tag name="KSO_WM_UNIT_TYPE" val="a"/>
  <p:tag name="KSO_WM_UNIT_INDEX" val="1"/>
  <p:tag name="KSO_WM_BEAUTIFY_FLAG" val="#wm#"/>
  <p:tag name="KSO_WM_TAG_VERSION" val="3.0"/>
  <p:tag name="KSO_WM_UNIT_ID" val="custom20238617_1*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TEMPLATE_INDEX" val="20238617"/>
  <p:tag name="KSO_WM_TEMPLATE_CATEGORY" val="custom"/>
  <p:tag name="KSO_WM_UNIT_ISCONTENTSTITLE" val="0"/>
  <p:tag name="KSO_WM_UNIT_VALUE" val="10"/>
  <p:tag name="KSO_WM_UNIT_PRESET_TEXT" val="单击此处添加文档标题"/>
  <p:tag name="KSO_WM_UNIT_TEXT_TYPE" val="1"/>
</p:tagLst>
</file>

<file path=ppt/tags/tag106.xml><?xml version="1.0" encoding="utf-8"?>
<p:tagLst xmlns:p="http://schemas.openxmlformats.org/presentationml/2006/main">
  <p:tag name="KSO_WM_UNIT_TYPE" val="b"/>
  <p:tag name="KSO_WM_UNIT_INDEX" val="1"/>
  <p:tag name="KSO_WM_BEAUTIFY_FLAG" val="#wm#"/>
  <p:tag name="KSO_WM_TAG_VERSION" val="3.0"/>
  <p:tag name="KSO_WM_UNIT_ID" val="custom20238617_1*b*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TEMPLATE_INDEX" val="20238617"/>
  <p:tag name="KSO_WM_TEMPLATE_CATEGORY" val="custom"/>
  <p:tag name="KSO_WM_UNIT_ISCONTENTSTITLE" val="0"/>
  <p:tag name="KSO_WM_UNIT_VALUE" val="19"/>
  <p:tag name="KSO_WM_UNIT_PRESET_TEXT" val="WPS,a click to unlimited possibilities"/>
  <p:tag name="KSO_WM_UNIT_TEXT_TYPE" val="1"/>
</p:tagLst>
</file>

<file path=ppt/tags/tag107.xml><?xml version="1.0" encoding="utf-8"?>
<p:tagLst xmlns:p="http://schemas.openxmlformats.org/presentationml/2006/main">
  <p:tag name="KSO_WM_UNIT_TYPE" val="f"/>
  <p:tag name="KSO_WM_UNIT_SUBTYPE" val="b"/>
  <p:tag name="KSO_WM_UNIT_INDEX" val="1"/>
  <p:tag name="KSO_WM_BEAUTIFY_FLAG" val="#wm#"/>
  <p:tag name="KSO_WM_TAG_VERSION" val="3.0"/>
  <p:tag name="KSO_WM_UNIT_ID" val="custom20238617_1*f*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TEMPLATE_INDEX" val="20238617"/>
  <p:tag name="KSO_WM_TEMPLATE_CATEGORY" val="custom"/>
  <p:tag name="KSO_WM_UNIT_TEXT_LAYER_COUNT" val="1"/>
  <p:tag name="KSO_WM_UNIT_VALUE" val="22"/>
  <p:tag name="KSO_WM_UNIT_PRESET_TEXT_INDEX" val="-1"/>
  <p:tag name="KSO_WM_UNIT_PRESET_TEXT_LEN" val="0"/>
</p:tagLst>
</file>

<file path=ppt/tags/tag108.xml><?xml version="1.0" encoding="utf-8"?>
<p:tagLst xmlns:p="http://schemas.openxmlformats.org/presentationml/2006/main">
  <p:tag name="KSO_WM_SLIDE_TYPE" val="title"/>
  <p:tag name="KSO_WM_TEMPLATE_SUBCATEGORY" val="29"/>
  <p:tag name="KSO_WM_TEMPLATE_COLOR_TYPE" val="0"/>
  <p:tag name="KSO_WM_TAG_VERSION" val="3.0"/>
  <p:tag name="KSO_WM_SLIDE_SUBTYPE" val="pureTxt"/>
  <p:tag name="KSO_WM_SLIDE_ITEM_CNT" val="0"/>
  <p:tag name="KSO_WM_TEMPLATE_THUMBS_INDEX" val="1、9"/>
  <p:tag name="KSO_WM_BEAUTIFY_FLAG" val="#wm#"/>
  <p:tag name="KSO_WM_TEMPLATE_INDEX" val="20238617"/>
  <p:tag name="KSO_WM_TEMPLATE_CATEGORY" val="custom"/>
  <p:tag name="KSO_WM_SLIDE_INDEX" val="1"/>
  <p:tag name="KSO_WM_SLIDE_ID" val="custom20238617_1"/>
  <p:tag name="KSO_WM_TEMPLATE_MASTER_TYPE" val="0"/>
  <p:tag name="KSO_WM_SLIDE_LAYOUT" val="a_b_f"/>
  <p:tag name="KSO_WM_SLIDE_LAYOUT_CNT" val="1_1_1"/>
  <p:tag name="KSO_WM_SLIDE_THEME_ID" val="3402577"/>
  <p:tag name="KSO_WM_SLIDE_THEME_NAME" val="简约风通用箭头职场办公"/>
</p:tagLst>
</file>

<file path=ppt/tags/tag109.xml><?xml version="1.0" encoding="utf-8"?>
<p:tagLst xmlns:p="http://schemas.openxmlformats.org/presentationml/2006/main">
  <p:tag name="KSO_WM_UNIT_TYPE" val="a"/>
  <p:tag name="KSO_WM_UNIT_INDEX" val="1"/>
  <p:tag name="KSO_WM_BEAUTIFY_FLAG" val="#wm#"/>
  <p:tag name="KSO_WM_TAG_VERSION" val="3.0"/>
  <p:tag name="KSO_WM_UNIT_ID" val="custom20238617_7*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TEMPLATE_INDEX" val="20238617"/>
  <p:tag name="KSO_WM_TEMPLATE_CATEGORY" val="custom"/>
  <p:tag name="KSO_WM_UNIT_ISCONTENTSTITLE" val="0"/>
  <p:tag name="KSO_WM_UNIT_PRESET_TEXT" val="添加章节标题"/>
  <p:tag name="KSO_WM_UNIT_TEXT_TYPE" val="1"/>
</p:tagLst>
</file>

<file path=ppt/tags/tag11.xml><?xml version="1.0" encoding="utf-8"?>
<p:tagLst xmlns:p="http://schemas.openxmlformats.org/presentationml/2006/main">
  <p:tag name="KSO_WM_UNIT_TYPE" val="b"/>
  <p:tag name="KSO_WM_UNIT_INDEX" val="1"/>
  <p:tag name="KSO_WM_BEAUTIFY_FLAG" val="#wm#"/>
  <p:tag name="KSO_WM_TAG_VERSION" val="3.0"/>
  <p:tag name="KSO_WM_UNIT_PRESET_TEXT" val="单击此处编辑副标题"/>
  <p:tag name="KSO_WM_UNIT_ID" val="_1*b*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 name="KSO_WM_UNIT_VALUE" val="19"/>
</p:tagLst>
</file>

<file path=ppt/tags/tag110.xml><?xml version="1.0" encoding="utf-8"?>
<p:tagLst xmlns:p="http://schemas.openxmlformats.org/presentationml/2006/main">
  <p:tag name="KSO_WM_UNIT_TYPE" val="e"/>
  <p:tag name="KSO_WM_UNIT_INDEX" val="1"/>
  <p:tag name="KSO_WM_BEAUTIFY_FLAG" val="#wm#"/>
  <p:tag name="KSO_WM_TAG_VERSION" val="3.0"/>
  <p:tag name="KSO_WM_UNIT_ID" val="custom20238617_7*e*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TEMPLATE_INDEX" val="20238617"/>
  <p:tag name="KSO_WM_TEMPLATE_CATEGORY" val="custom"/>
  <p:tag name="KSO_WM_UNIT_VALUE" val="6"/>
  <p:tag name="KSO_WM_UNIT_PRESET_TEXT_INDEX" val="-1"/>
  <p:tag name="KSO_WM_UNIT_PRESET_TEXT_LEN" val="0"/>
</p:tagLst>
</file>

<file path=ppt/tags/tag111.xml><?xml version="1.0" encoding="utf-8"?>
<p:tagLst xmlns:p="http://schemas.openxmlformats.org/presentationml/2006/main">
  <p:tag name="KSO_WM_SLIDE_TYPE" val="sectionTitle"/>
  <p:tag name="KSO_WM_TEMPLATE_SUBCATEGORY" val="29"/>
  <p:tag name="KSO_WM_TEMPLATE_COLOR_TYPE" val="0"/>
  <p:tag name="KSO_WM_TAG_VERSION" val="3.0"/>
  <p:tag name="KSO_WM_SLIDE_SUBTYPE" val="pureTxt"/>
  <p:tag name="KSO_WM_SLIDE_ITEM_CNT" val="0"/>
  <p:tag name="KSO_WM_BEAUTIFY_FLAG" val="#wm#"/>
  <p:tag name="KSO_WM_TEMPLATE_INDEX" val="20238617"/>
  <p:tag name="KSO_WM_TEMPLATE_CATEGORY" val="custom"/>
  <p:tag name="KSO_WM_SLIDE_INDEX" val="7"/>
  <p:tag name="KSO_WM_SLIDE_ID" val="custom20238617_7"/>
  <p:tag name="KSO_WM_TEMPLATE_MASTER_TYPE" val="0"/>
  <p:tag name="KSO_WM_SLIDE_LAYOUT" val="a_e"/>
  <p:tag name="KSO_WM_SLIDE_LAYOUT_CNT" val="1_1"/>
  <p:tag name="KSO_WM_SLIDE_THEME_ID" val="3402577"/>
  <p:tag name="KSO_WM_SLIDE_THEME_NAME" val="简约风通用箭头职场办公"/>
</p:tagLst>
</file>

<file path=ppt/tags/tag112.xml><?xml version="1.0" encoding="utf-8"?>
<p:tagLst xmlns:p="http://schemas.openxmlformats.org/presentationml/2006/main">
  <p:tag name="KSO_WM_UNIT_INDEX" val="3"/>
  <p:tag name="KSO_WM_UNIT_TYPE" val="i"/>
  <p:tag name="KSO_WM_BEAUTIFY_FLAG" val="#wm#"/>
</p:tagLst>
</file>

<file path=ppt/tags/tag113.xml><?xml version="1.0" encoding="utf-8"?>
<p:tagLst xmlns:p="http://schemas.openxmlformats.org/presentationml/2006/main">
  <p:tag name="KSO_WM_UNIT_INDEX" val="4"/>
  <p:tag name="KSO_WM_UNIT_TYPE" val="f"/>
  <p:tag name="KSO_WM_UNIT_SUBTYPE" val="a"/>
  <p:tag name="KSO_WM_BEAUTIFY_FLAG" val="#wm#"/>
</p:tagLst>
</file>

<file path=ppt/tags/tag114.xml><?xml version="1.0" encoding="utf-8"?>
<p:tagLst xmlns:p="http://schemas.openxmlformats.org/presentationml/2006/main">
  <p:tag name="KSO_WM_UNIT_INDEX" val="5"/>
  <p:tag name="KSO_WM_UNIT_TYPE" val="f"/>
  <p:tag name="KSO_WM_UNIT_SUBTYPE" val="a"/>
  <p:tag name="KSO_WM_BEAUTIFY_FLAG" val="#wm#"/>
</p:tagLst>
</file>

<file path=ppt/tags/tag115.xml><?xml version="1.0" encoding="utf-8"?>
<p:tagLst xmlns:p="http://schemas.openxmlformats.org/presentationml/2006/main">
  <p:tag name="KSO_WM_UNIT_INDEX" val="7"/>
  <p:tag name="KSO_WM_UNIT_TYPE" val="f"/>
  <p:tag name="KSO_WM_UNIT_SUBTYPE" val="a"/>
  <p:tag name="KSO_WM_BEAUTIFY_FLAG" val="#wm#"/>
</p:tagLst>
</file>

<file path=ppt/tags/tag116.xml><?xml version="1.0" encoding="utf-8"?>
<p:tagLst xmlns:p="http://schemas.openxmlformats.org/presentationml/2006/main">
  <p:tag name="KSO_WM_UNIT_INDEX" val="6"/>
  <p:tag name="KSO_WM_UNIT_TYPE" val="f"/>
  <p:tag name="KSO_WM_UNIT_SUBTYPE" val="a"/>
  <p:tag name="KSO_WM_BEAUTIFY_FLAG" val="#wm#"/>
</p:tagLst>
</file>

<file path=ppt/tags/tag117.xml><?xml version="1.0" encoding="utf-8"?>
<p:tagLst xmlns:p="http://schemas.openxmlformats.org/presentationml/2006/main">
  <p:tag name="KSO_WM_UNIT_INDEX" val="10"/>
  <p:tag name="KSO_WM_UNIT_TYPE" val="f"/>
  <p:tag name="KSO_WM_UNIT_SUBTYPE" val="a"/>
  <p:tag name="KSO_WM_BEAUTIFY_FLAG" val="#wm#"/>
</p:tagLst>
</file>

<file path=ppt/tags/tag118.xml><?xml version="1.0" encoding="utf-8"?>
<p:tagLst xmlns:p="http://schemas.openxmlformats.org/presentationml/2006/main">
  <p:tag name="KSO_WM_UNIT_INDEX" val="2"/>
  <p:tag name="KSO_WM_UNIT_TYPE" val="a"/>
  <p:tag name="KSO_WM_BEAUTIFY_FLAG" val="#wm#"/>
</p:tagLst>
</file>

<file path=ppt/tags/tag119.xml><?xml version="1.0" encoding="utf-8"?>
<p:tagLst xmlns:p="http://schemas.openxmlformats.org/presentationml/2006/main">
  <p:tag name="KSO_WM_SLIDE_TYPE" val="text"/>
  <p:tag name="KSO_WM_BEAUTIFY_FLAG" val="#wm#"/>
  <p:tag name="KSO_WM_TEMPLATE_SUBCATEGORY" val="29"/>
  <p:tag name="KSO_WM_TEMPLATE_COLOR_TYPE" val="0"/>
  <p:tag name="KSO_WM_TAG_VERSION" val="3.0"/>
  <p:tag name="KSO_WM_SLIDE_SUBTYPE" val="pureTxt"/>
  <p:tag name="KSO_WM_SLIDE_ITEM_CNT" val="0"/>
  <p:tag name="KSO_WM_TEMPLATE_INDEX" val="20238617"/>
  <p:tag name="KSO_WM_TEMPLATE_CATEGORY" val="custom"/>
  <p:tag name="KSO_WM_SLIDE_INDEX" val="8"/>
  <p:tag name="KSO_WM_SLIDE_ID" val="custom20238617_8"/>
  <p:tag name="KSO_WM_TEMPLATE_MASTER_TYPE" val="0"/>
  <p:tag name="KSO_WM_SLIDE_LAYOUT" val="a_f"/>
  <p:tag name="KSO_WM_SLIDE_LAYOUT_CNT" val="1_1"/>
  <p:tag name="KSO_WM_SLIDE_SIZE" val="850*457"/>
  <p:tag name="KSO_WM_SLIDE_POSITION" val="54*28"/>
</p:tagLst>
</file>

<file path=ppt/tags/tag12.xml><?xml version="1.0" encoding="utf-8"?>
<p:tagLst xmlns:p="http://schemas.openxmlformats.org/presentationml/2006/main">
  <p:tag name="KSO_WM_UNIT_ID" val="_1**"/>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20.xml><?xml version="1.0" encoding="utf-8"?>
<p:tagLst xmlns:p="http://schemas.openxmlformats.org/presentationml/2006/main">
  <p:tag name="KSO_WM_UNIT_INDEX" val="3"/>
  <p:tag name="KSO_WM_UNIT_TYPE" val="i"/>
  <p:tag name="KSO_WM_BEAUTIFY_FLAG" val="#wm#"/>
</p:tagLst>
</file>

<file path=ppt/tags/tag121.xml><?xml version="1.0" encoding="utf-8"?>
<p:tagLst xmlns:p="http://schemas.openxmlformats.org/presentationml/2006/main">
  <p:tag name="KSO_WM_UNIT_INDEX" val="4"/>
  <p:tag name="KSO_WM_UNIT_TYPE" val="f"/>
  <p:tag name="KSO_WM_UNIT_SUBTYPE" val="a"/>
  <p:tag name="KSO_WM_BEAUTIFY_FLAG" val="#wm#"/>
</p:tagLst>
</file>

<file path=ppt/tags/tag122.xml><?xml version="1.0" encoding="utf-8"?>
<p:tagLst xmlns:p="http://schemas.openxmlformats.org/presentationml/2006/main">
  <p:tag name="KSO_WM_UNIT_INDEX" val="7"/>
  <p:tag name="KSO_WM_UNIT_TYPE" val="α"/>
  <p:tag name="KSO_WM_BEAUTIFY_FLAG" val="#wm#"/>
</p:tagLst>
</file>

<file path=ppt/tags/tag123.xml><?xml version="1.0" encoding="utf-8"?>
<p:tagLst xmlns:p="http://schemas.openxmlformats.org/presentationml/2006/main">
  <p:tag name="KSO_WM_UNIT_INDEX" val="6"/>
  <p:tag name="KSO_WM_UNIT_TYPE" val="f"/>
  <p:tag name="KSO_WM_UNIT_SUBTYPE" val="a"/>
  <p:tag name="KSO_WM_BEAUTIFY_FLAG" val="#wm#"/>
</p:tagLst>
</file>

<file path=ppt/tags/tag124.xml><?xml version="1.0" encoding="utf-8"?>
<p:tagLst xmlns:p="http://schemas.openxmlformats.org/presentationml/2006/main">
  <p:tag name="KSO_WM_UNIT_INDEX" val="12"/>
  <p:tag name="KSO_WM_UNIT_TYPE" val="f"/>
  <p:tag name="KSO_WM_UNIT_SUBTYPE" val="a"/>
  <p:tag name="KSO_WM_BEAUTIFY_FLAG" val="#wm#"/>
</p:tagLst>
</file>

<file path=ppt/tags/tag125.xml><?xml version="1.0" encoding="utf-8"?>
<p:tagLst xmlns:p="http://schemas.openxmlformats.org/presentationml/2006/main">
  <p:tag name="KSO_WM_UNIT_INDEX" val="2"/>
  <p:tag name="KSO_WM_UNIT_TYPE" val="a"/>
  <p:tag name="KSO_WM_BEAUTIFY_FLAG" val="#wm#"/>
</p:tagLst>
</file>

<file path=ppt/tags/tag126.xml><?xml version="1.0" encoding="utf-8"?>
<p:tagLst xmlns:p="http://schemas.openxmlformats.org/presentationml/2006/main">
  <p:tag name="KSO_WM_SLIDE_TYPE" val="text"/>
  <p:tag name="KSO_WM_BEAUTIFY_FLAG" val="#wm#"/>
  <p:tag name="KSO_WM_TEMPLATE_SUBCATEGORY" val="29"/>
  <p:tag name="KSO_WM_TEMPLATE_COLOR_TYPE" val="0"/>
  <p:tag name="KSO_WM_TAG_VERSION" val="3.0"/>
  <p:tag name="KSO_WM_SLIDE_SUBTYPE" val="pureTxt"/>
  <p:tag name="KSO_WM_SLIDE_ITEM_CNT" val="0"/>
  <p:tag name="KSO_WM_TEMPLATE_INDEX" val="20238617"/>
  <p:tag name="KSO_WM_TEMPLATE_CATEGORY" val="custom"/>
  <p:tag name="KSO_WM_SLIDE_INDEX" val="8"/>
  <p:tag name="KSO_WM_SLIDE_ID" val="custom20238617_8"/>
  <p:tag name="KSO_WM_TEMPLATE_MASTER_TYPE" val="0"/>
  <p:tag name="KSO_WM_SLIDE_LAYOUT" val="a_f"/>
  <p:tag name="KSO_WM_SLIDE_LAYOUT_CNT" val="1_1"/>
  <p:tag name="KSO_WM_SLIDE_SIZE" val="850*457"/>
  <p:tag name="KSO_WM_SLIDE_POSITION" val="54*28"/>
</p:tagLst>
</file>

<file path=ppt/tags/tag127.xml><?xml version="1.0" encoding="utf-8"?>
<p:tagLst xmlns:p="http://schemas.openxmlformats.org/presentationml/2006/main">
  <p:tag name="KSO_WM_UNIT_TYPE" val="a"/>
  <p:tag name="KSO_WM_UNIT_INDEX" val="1"/>
  <p:tag name="KSO_WM_BEAUTIFY_FLAG" val="#wm#"/>
  <p:tag name="KSO_WM_TAG_VERSION" val="3.0"/>
  <p:tag name="KSO_WM_UNIT_ID" val="custom20238617_7*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TEMPLATE_INDEX" val="20238617"/>
  <p:tag name="KSO_WM_TEMPLATE_CATEGORY" val="custom"/>
  <p:tag name="KSO_WM_UNIT_ISCONTENTSTITLE" val="0"/>
  <p:tag name="KSO_WM_UNIT_PRESET_TEXT" val="添加章节标题"/>
  <p:tag name="KSO_WM_UNIT_TEXT_TYPE" val="1"/>
</p:tagLst>
</file>

<file path=ppt/tags/tag128.xml><?xml version="1.0" encoding="utf-8"?>
<p:tagLst xmlns:p="http://schemas.openxmlformats.org/presentationml/2006/main">
  <p:tag name="KSO_WM_UNIT_TYPE" val="e"/>
  <p:tag name="KSO_WM_UNIT_INDEX" val="1"/>
  <p:tag name="KSO_WM_BEAUTIFY_FLAG" val="#wm#"/>
  <p:tag name="KSO_WM_TAG_VERSION" val="3.0"/>
  <p:tag name="KSO_WM_UNIT_ID" val="custom20238617_7*e*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TEMPLATE_INDEX" val="20238617"/>
  <p:tag name="KSO_WM_TEMPLATE_CATEGORY" val="custom"/>
  <p:tag name="KSO_WM_UNIT_VALUE" val="6"/>
  <p:tag name="KSO_WM_UNIT_PRESET_TEXT_INDEX" val="-1"/>
  <p:tag name="KSO_WM_UNIT_PRESET_TEXT_LEN" val="0"/>
</p:tagLst>
</file>

<file path=ppt/tags/tag129.xml><?xml version="1.0" encoding="utf-8"?>
<p:tagLst xmlns:p="http://schemas.openxmlformats.org/presentationml/2006/main">
  <p:tag name="KSO_WM_SLIDE_TYPE" val="sectionTitle"/>
  <p:tag name="KSO_WM_TEMPLATE_SUBCATEGORY" val="29"/>
  <p:tag name="KSO_WM_TEMPLATE_COLOR_TYPE" val="0"/>
  <p:tag name="KSO_WM_TAG_VERSION" val="3.0"/>
  <p:tag name="KSO_WM_SLIDE_SUBTYPE" val="pureTxt"/>
  <p:tag name="KSO_WM_SLIDE_ITEM_CNT" val="0"/>
  <p:tag name="KSO_WM_BEAUTIFY_FLAG" val="#wm#"/>
  <p:tag name="KSO_WM_TEMPLATE_INDEX" val="20238617"/>
  <p:tag name="KSO_WM_TEMPLATE_CATEGORY" val="custom"/>
  <p:tag name="KSO_WM_SLIDE_INDEX" val="7"/>
  <p:tag name="KSO_WM_SLIDE_ID" val="custom20238617_7"/>
  <p:tag name="KSO_WM_TEMPLATE_MASTER_TYPE" val="0"/>
  <p:tag name="KSO_WM_SLIDE_LAYOUT" val="a_e"/>
  <p:tag name="KSO_WM_SLIDE_LAYOUT_CNT" val="1_1"/>
  <p:tag name="KSO_WM_SLIDE_THEME_ID" val="3402577"/>
  <p:tag name="KSO_WM_SLIDE_THEME_NAME" val="简约风通用箭头职场办公"/>
</p:tagLst>
</file>

<file path=ppt/tags/tag13.xml><?xml version="1.0" encoding="utf-8"?>
<p:tagLst xmlns:p="http://schemas.openxmlformats.org/presentationml/2006/main">
  <p:tag name="KSO_WM_UNIT_ID" val="_1**"/>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30.xml><?xml version="1.0" encoding="utf-8"?>
<p:tagLst xmlns:p="http://schemas.openxmlformats.org/presentationml/2006/main">
  <p:tag name="KSO_WM_UNIT_INDEX" val="19"/>
  <p:tag name="KSO_WM_UNIT_TYPE" val="f"/>
  <p:tag name="KSO_WM_UNIT_SUBTYPE" val="a"/>
  <p:tag name="KSO_WM_BEAUTIFY_FLAG" val="#wm#"/>
</p:tagLst>
</file>

<file path=ppt/tags/tag131.xml><?xml version="1.0" encoding="utf-8"?>
<p:tagLst xmlns:p="http://schemas.openxmlformats.org/presentationml/2006/main">
  <p:tag name="KSO_WM_UNIT_INDEX" val="7"/>
  <p:tag name="KSO_WM_UNIT_TYPE" val="f"/>
  <p:tag name="KSO_WM_UNIT_SUBTYPE" val="a"/>
  <p:tag name="KSO_WM_BEAUTIFY_FLAG" val="#wm#"/>
</p:tagLst>
</file>

<file path=ppt/tags/tag132.xml><?xml version="1.0" encoding="utf-8"?>
<p:tagLst xmlns:p="http://schemas.openxmlformats.org/presentationml/2006/main">
  <p:tag name="KSO_WM_UNIT_INDEX" val="15"/>
  <p:tag name="KSO_WM_UNIT_TYPE" val="f"/>
  <p:tag name="KSO_WM_UNIT_SUBTYPE" val="a"/>
  <p:tag name="KSO_WM_BEAUTIFY_FLAG" val="#wm#"/>
</p:tagLst>
</file>

<file path=ppt/tags/tag133.xml><?xml version="1.0" encoding="utf-8"?>
<p:tagLst xmlns:p="http://schemas.openxmlformats.org/presentationml/2006/main">
  <p:tag name="KSO_WM_UNIT_INDEX" val="6"/>
  <p:tag name="KSO_WM_UNIT_TYPE" val="f"/>
  <p:tag name="KSO_WM_UNIT_SUBTYPE" val="a"/>
  <p:tag name="KSO_WM_BEAUTIFY_FLAG" val="#wm#"/>
</p:tagLst>
</file>

<file path=ppt/tags/tag134.xml><?xml version="1.0" encoding="utf-8"?>
<p:tagLst xmlns:p="http://schemas.openxmlformats.org/presentationml/2006/main">
  <p:tag name="KSO_WM_UNIT_INDEX" val="12"/>
  <p:tag name="KSO_WM_UNIT_TYPE" val="f"/>
  <p:tag name="KSO_WM_UNIT_SUBTYPE" val="a"/>
  <p:tag name="KSO_WM_BEAUTIFY_FLAG" val="#wm#"/>
</p:tagLst>
</file>

<file path=ppt/tags/tag135.xml><?xml version="1.0" encoding="utf-8"?>
<p:tagLst xmlns:p="http://schemas.openxmlformats.org/presentationml/2006/main">
  <p:tag name="KSO_WM_UNIT_INDEX" val="5"/>
  <p:tag name="KSO_WM_UNIT_TYPE" val="f"/>
  <p:tag name="KSO_WM_UNIT_SUBTYPE" val="a"/>
  <p:tag name="KSO_WM_BEAUTIFY_FLAG" val="#wm#"/>
</p:tagLst>
</file>

<file path=ppt/tags/tag136.xml><?xml version="1.0" encoding="utf-8"?>
<p:tagLst xmlns:p="http://schemas.openxmlformats.org/presentationml/2006/main">
  <p:tag name="KSO_WM_UNIT_INDEX" val="9"/>
  <p:tag name="KSO_WM_UNIT_TYPE" val="f"/>
  <p:tag name="KSO_WM_UNIT_SUBTYPE" val="a"/>
  <p:tag name="KSO_WM_BEAUTIFY_FLAG" val="#wm#"/>
</p:tagLst>
</file>

<file path=ppt/tags/tag137.xml><?xml version="1.0" encoding="utf-8"?>
<p:tagLst xmlns:p="http://schemas.openxmlformats.org/presentationml/2006/main">
  <p:tag name="KSO_WM_UNIT_INDEX" val="2"/>
  <p:tag name="KSO_WM_UNIT_TYPE" val="a"/>
  <p:tag name="KSO_WM_BEAUTIFY_FLAG" val="#wm#"/>
</p:tagLst>
</file>

<file path=ppt/tags/tag138.xml><?xml version="1.0" encoding="utf-8"?>
<p:tagLst xmlns:p="http://schemas.openxmlformats.org/presentationml/2006/main">
  <p:tag name="KSO_WM_SLIDE_TYPE" val="text"/>
  <p:tag name="KSO_WM_BEAUTIFY_FLAG" val="#wm#"/>
  <p:tag name="KSO_WM_TEMPLATE_SUBCATEGORY" val="29"/>
  <p:tag name="KSO_WM_TEMPLATE_COLOR_TYPE" val="0"/>
  <p:tag name="KSO_WM_TAG_VERSION" val="3.0"/>
  <p:tag name="KSO_WM_SLIDE_SUBTYPE" val="pureTxt"/>
  <p:tag name="KSO_WM_SLIDE_ITEM_CNT" val="0"/>
  <p:tag name="KSO_WM_TEMPLATE_INDEX" val="20238617"/>
  <p:tag name="KSO_WM_TEMPLATE_CATEGORY" val="custom"/>
  <p:tag name="KSO_WM_SLIDE_INDEX" val="8"/>
  <p:tag name="KSO_WM_SLIDE_ID" val="custom20238617_8"/>
  <p:tag name="KSO_WM_TEMPLATE_MASTER_TYPE" val="0"/>
  <p:tag name="KSO_WM_SLIDE_LAYOUT" val="a_f"/>
  <p:tag name="KSO_WM_SLIDE_LAYOUT_CNT" val="1_1"/>
  <p:tag name="KSO_WM_SLIDE_SIZE" val="850*457"/>
  <p:tag name="KSO_WM_SLIDE_POSITION" val="54*28"/>
</p:tagLst>
</file>

<file path=ppt/tags/tag139.xml><?xml version="1.0" encoding="utf-8"?>
<p:tagLst xmlns:p="http://schemas.openxmlformats.org/presentationml/2006/main">
  <p:tag name="KSO_WM_UNIT_INDEX" val="6"/>
  <p:tag name="KSO_WM_UNIT_TYPE" val="f"/>
  <p:tag name="KSO_WM_UNIT_SUBTYPE" val="a"/>
  <p:tag name="KSO_WM_BEAUTIFY_FLAG" val="#wm#"/>
</p:tagLst>
</file>

<file path=ppt/tags/tag14.xml><?xml version="1.0" encoding="utf-8"?>
<p:tagLst xmlns:p="http://schemas.openxmlformats.org/presentationml/2006/main">
  <p:tag name="KSO_WM_UNIT_ID" val="_1**"/>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40.xml><?xml version="1.0" encoding="utf-8"?>
<p:tagLst xmlns:p="http://schemas.openxmlformats.org/presentationml/2006/main">
  <p:tag name="KSO_WM_UNIT_INDEX" val="7"/>
  <p:tag name="KSO_WM_UNIT_TYPE" val="f"/>
  <p:tag name="KSO_WM_UNIT_SUBTYPE" val="a"/>
  <p:tag name="KSO_WM_BEAUTIFY_FLAG" val="#wm#"/>
</p:tagLst>
</file>

<file path=ppt/tags/tag141.xml><?xml version="1.0" encoding="utf-8"?>
<p:tagLst xmlns:p="http://schemas.openxmlformats.org/presentationml/2006/main">
  <p:tag name="KSO_WM_UNIT_INDEX" val="5"/>
  <p:tag name="KSO_WM_UNIT_TYPE" val="i"/>
  <p:tag name="KSO_WM_BEAUTIFY_FLAG" val="#wm#"/>
</p:tagLst>
</file>

<file path=ppt/tags/tag142.xml><?xml version="1.0" encoding="utf-8"?>
<p:tagLst xmlns:p="http://schemas.openxmlformats.org/presentationml/2006/main">
  <p:tag name="KSO_WM_UNIT_INDEX" val="2"/>
  <p:tag name="KSO_WM_UNIT_TYPE" val="a"/>
  <p:tag name="KSO_WM_BEAUTIFY_FLAG" val="#wm#"/>
</p:tagLst>
</file>

<file path=ppt/tags/tag143.xml><?xml version="1.0" encoding="utf-8"?>
<p:tagLst xmlns:p="http://schemas.openxmlformats.org/presentationml/2006/main">
  <p:tag name="KSO_WM_UNIT_INDEX" val="3"/>
  <p:tag name="KSO_WM_UNIT_TYPE" val="i"/>
  <p:tag name="KSO_WM_BEAUTIFY_FLAG" val="#wm#"/>
</p:tagLst>
</file>

<file path=ppt/tags/tag144.xml><?xml version="1.0" encoding="utf-8"?>
<p:tagLst xmlns:p="http://schemas.openxmlformats.org/presentationml/2006/main">
  <p:tag name="KSO_WM_UNIT_INDEX" val="4"/>
  <p:tag name="KSO_WM_UNIT_TYPE" val="f"/>
  <p:tag name="KSO_WM_UNIT_SUBTYPE" val="a"/>
  <p:tag name="KSO_WM_BEAUTIFY_FLAG" val="#wm#"/>
</p:tagLst>
</file>

<file path=ppt/tags/tag145.xml><?xml version="1.0" encoding="utf-8"?>
<p:tagLst xmlns:p="http://schemas.openxmlformats.org/presentationml/2006/main">
  <p:tag name="KSO_WM_SLIDE_TYPE" val="text"/>
  <p:tag name="KSO_WM_BEAUTIFY_FLAG" val="#wm#"/>
  <p:tag name="KSO_WM_TEMPLATE_SUBCATEGORY" val="29"/>
  <p:tag name="KSO_WM_TEMPLATE_COLOR_TYPE" val="0"/>
  <p:tag name="KSO_WM_TAG_VERSION" val="3.0"/>
  <p:tag name="KSO_WM_SLIDE_SUBTYPE" val="pureTxt"/>
  <p:tag name="KSO_WM_SLIDE_ITEM_CNT" val="0"/>
  <p:tag name="KSO_WM_TEMPLATE_INDEX" val="20238617"/>
  <p:tag name="KSO_WM_TEMPLATE_CATEGORY" val="custom"/>
  <p:tag name="KSO_WM_SLIDE_INDEX" val="8"/>
  <p:tag name="KSO_WM_SLIDE_ID" val="custom20238617_8"/>
  <p:tag name="KSO_WM_TEMPLATE_MASTER_TYPE" val="0"/>
  <p:tag name="KSO_WM_SLIDE_LAYOUT" val="a_f"/>
  <p:tag name="KSO_WM_SLIDE_LAYOUT_CNT" val="1_1"/>
  <p:tag name="KSO_WM_SLIDE_SIZE" val="850*457"/>
  <p:tag name="KSO_WM_SLIDE_POSITION" val="54*28"/>
</p:tagLst>
</file>

<file path=ppt/tags/tag146.xml><?xml version="1.0" encoding="utf-8"?>
<p:tagLst xmlns:p="http://schemas.openxmlformats.org/presentationml/2006/main">
  <p:tag name="KSO_WM_UNIT_INDEX" val="7"/>
  <p:tag name="KSO_WM_UNIT_TYPE" val="f"/>
  <p:tag name="KSO_WM_UNIT_SUBTYPE" val="a"/>
  <p:tag name="KSO_WM_BEAUTIFY_FLAG" val="#wm#"/>
</p:tagLst>
</file>

<file path=ppt/tags/tag147.xml><?xml version="1.0" encoding="utf-8"?>
<p:tagLst xmlns:p="http://schemas.openxmlformats.org/presentationml/2006/main">
  <p:tag name="KSO_WM_UNIT_INDEX" val="5"/>
  <p:tag name="KSO_WM_UNIT_TYPE" val="f"/>
  <p:tag name="KSO_WM_UNIT_SUBTYPE" val="a"/>
  <p:tag name="KSO_WM_BEAUTIFY_FLAG" val="#wm#"/>
</p:tagLst>
</file>

<file path=ppt/tags/tag148.xml><?xml version="1.0" encoding="utf-8"?>
<p:tagLst xmlns:p="http://schemas.openxmlformats.org/presentationml/2006/main">
  <p:tag name="KSO_WM_UNIT_INDEX" val="3"/>
  <p:tag name="KSO_WM_UNIT_TYPE" val="i"/>
  <p:tag name="KSO_WM_BEAUTIFY_FLAG" val="#wm#"/>
</p:tagLst>
</file>

<file path=ppt/tags/tag149.xml><?xml version="1.0" encoding="utf-8"?>
<p:tagLst xmlns:p="http://schemas.openxmlformats.org/presentationml/2006/main">
  <p:tag name="KSO_WM_UNIT_INDEX" val="10"/>
  <p:tag name="KSO_WM_UNIT_TYPE" val="f"/>
  <p:tag name="KSO_WM_UNIT_SUBTYPE" val="a"/>
  <p:tag name="KSO_WM_BEAUTIFY_FLAG" val="#wm#"/>
</p:tagLst>
</file>

<file path=ppt/tags/tag15.xml><?xml version="1.0" encoding="utf-8"?>
<p:tagLst xmlns:p="http://schemas.openxmlformats.org/presentationml/2006/main">
  <p:tag name="KSO_WM_UNIT_TYPE" val="f"/>
  <p:tag name="KSO_WM_UNIT_SUBTYPE" val="b"/>
  <p:tag name="KSO_WM_UNIT_INDEX" val="1"/>
  <p:tag name="KSO_WM_BEAUTIFY_FLAG" val="#wm#"/>
  <p:tag name="KSO_WM_TAG_VERSION" val="3.0"/>
  <p:tag name="KSO_WM_UNIT_PRESET_TEXT" val="署名"/>
  <p:tag name="KSO_WM_UNIT_ID" val="_1*f*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TEXT_LAYER_COUNT" val="1"/>
</p:tagLst>
</file>

<file path=ppt/tags/tag150.xml><?xml version="1.0" encoding="utf-8"?>
<p:tagLst xmlns:p="http://schemas.openxmlformats.org/presentationml/2006/main">
  <p:tag name="KSO_WM_UNIT_INDEX" val="8"/>
  <p:tag name="KSO_WM_UNIT_TYPE" val="f"/>
  <p:tag name="KSO_WM_UNIT_SUBTYPE" val="a"/>
  <p:tag name="KSO_WM_BEAUTIFY_FLAG" val="#wm#"/>
</p:tagLst>
</file>

<file path=ppt/tags/tag151.xml><?xml version="1.0" encoding="utf-8"?>
<p:tagLst xmlns:p="http://schemas.openxmlformats.org/presentationml/2006/main">
  <p:tag name="KSO_WM_UNIT_INDEX" val="4"/>
  <p:tag name="KSO_WM_UNIT_TYPE" val="i"/>
  <p:tag name="KSO_WM_BEAUTIFY_FLAG" val="#wm#"/>
</p:tagLst>
</file>

<file path=ppt/tags/tag152.xml><?xml version="1.0" encoding="utf-8"?>
<p:tagLst xmlns:p="http://schemas.openxmlformats.org/presentationml/2006/main">
  <p:tag name="KSO_WM_UNIT_INDEX" val="2"/>
  <p:tag name="KSO_WM_UNIT_TYPE" val="a"/>
  <p:tag name="KSO_WM_BEAUTIFY_FLAG" val="#wm#"/>
</p:tagLst>
</file>

<file path=ppt/tags/tag153.xml><?xml version="1.0" encoding="utf-8"?>
<p:tagLst xmlns:p="http://schemas.openxmlformats.org/presentationml/2006/main">
  <p:tag name="KSO_WM_SLIDE_TYPE" val="text"/>
  <p:tag name="KSO_WM_BEAUTIFY_FLAG" val="#wm#"/>
  <p:tag name="KSO_WM_TEMPLATE_SUBCATEGORY" val="29"/>
  <p:tag name="KSO_WM_TEMPLATE_COLOR_TYPE" val="0"/>
  <p:tag name="KSO_WM_TAG_VERSION" val="3.0"/>
  <p:tag name="KSO_WM_SLIDE_SUBTYPE" val="pureTxt"/>
  <p:tag name="KSO_WM_SLIDE_ITEM_CNT" val="0"/>
  <p:tag name="KSO_WM_TEMPLATE_INDEX" val="20238617"/>
  <p:tag name="KSO_WM_TEMPLATE_CATEGORY" val="custom"/>
  <p:tag name="KSO_WM_SLIDE_INDEX" val="8"/>
  <p:tag name="KSO_WM_SLIDE_ID" val="custom20238617_8"/>
  <p:tag name="KSO_WM_TEMPLATE_MASTER_TYPE" val="0"/>
  <p:tag name="KSO_WM_SLIDE_LAYOUT" val="a_f"/>
  <p:tag name="KSO_WM_SLIDE_LAYOUT_CNT" val="1_1"/>
  <p:tag name="KSO_WM_SLIDE_SIZE" val="850*457"/>
  <p:tag name="KSO_WM_SLIDE_POSITION" val="54*28"/>
</p:tagLst>
</file>

<file path=ppt/tags/tag154.xml><?xml version="1.0" encoding="utf-8"?>
<p:tagLst xmlns:p="http://schemas.openxmlformats.org/presentationml/2006/main">
  <p:tag name="KSO_WM_UNIT_INDEX" val="8"/>
  <p:tag name="KSO_WM_UNIT_TYPE" val="f"/>
  <p:tag name="KSO_WM_UNIT_SUBTYPE" val="a"/>
  <p:tag name="KSO_WM_BEAUTIFY_FLAG" val="#wm#"/>
</p:tagLst>
</file>

<file path=ppt/tags/tag155.xml><?xml version="1.0" encoding="utf-8"?>
<p:tagLst xmlns:p="http://schemas.openxmlformats.org/presentationml/2006/main">
  <p:tag name="KSO_WM_UNIT_INDEX" val="5"/>
  <p:tag name="KSO_WM_UNIT_TYPE" val="f"/>
  <p:tag name="KSO_WM_UNIT_SUBTYPE" val="a"/>
  <p:tag name="KSO_WM_BEAUTIFY_FLAG" val="#wm#"/>
</p:tagLst>
</file>

<file path=ppt/tags/tag156.xml><?xml version="1.0" encoding="utf-8"?>
<p:tagLst xmlns:p="http://schemas.openxmlformats.org/presentationml/2006/main">
  <p:tag name="KSO_WM_UNIT_INDEX" val="3"/>
  <p:tag name="KSO_WM_UNIT_TYPE" val="i"/>
  <p:tag name="KSO_WM_BEAUTIFY_FLAG" val="#wm#"/>
</p:tagLst>
</file>

<file path=ppt/tags/tag157.xml><?xml version="1.0" encoding="utf-8"?>
<p:tagLst xmlns:p="http://schemas.openxmlformats.org/presentationml/2006/main">
  <p:tag name="KSO_WM_UNIT_INDEX" val="12"/>
  <p:tag name="KSO_WM_UNIT_TYPE" val="f"/>
  <p:tag name="KSO_WM_UNIT_SUBTYPE" val="a"/>
  <p:tag name="KSO_WM_BEAUTIFY_FLAG" val="#wm#"/>
</p:tagLst>
</file>

<file path=ppt/tags/tag158.xml><?xml version="1.0" encoding="utf-8"?>
<p:tagLst xmlns:p="http://schemas.openxmlformats.org/presentationml/2006/main">
  <p:tag name="KSO_WM_UNIT_INDEX" val="9"/>
  <p:tag name="KSO_WM_UNIT_TYPE" val="f"/>
  <p:tag name="KSO_WM_UNIT_SUBTYPE" val="a"/>
  <p:tag name="KSO_WM_BEAUTIFY_FLAG" val="#wm#"/>
</p:tagLst>
</file>

<file path=ppt/tags/tag159.xml><?xml version="1.0" encoding="utf-8"?>
<p:tagLst xmlns:p="http://schemas.openxmlformats.org/presentationml/2006/main">
  <p:tag name="KSO_WM_UNIT_INDEX" val="4"/>
  <p:tag name="KSO_WM_UNIT_TYPE" val="i"/>
  <p:tag name="KSO_WM_BEAUTIFY_FLAG" val="#wm#"/>
</p:tagLst>
</file>

<file path=ppt/tags/tag16.xml><?xml version="1.0" encoding="utf-8"?>
<p:tagLst xmlns:p="http://schemas.openxmlformats.org/presentationml/2006/main">
  <p:tag name="KSO_WM_UNIT_TYPE" val="a"/>
  <p:tag name="KSO_WM_UNIT_INDEX" val="1"/>
  <p:tag name="KSO_WM_BEAUTIFY_FLAG" val="#wm#"/>
  <p:tag name="KSO_WM_TAG_VERSION" val="3.0"/>
  <p:tag name="KSO_WM_UNIT_PRESET_TEXT" val="单击此处编辑母版标题样式"/>
  <p:tag name="KSO_WM_UNIT_ID" val="_2*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Lst>
</file>

<file path=ppt/tags/tag160.xml><?xml version="1.0" encoding="utf-8"?>
<p:tagLst xmlns:p="http://schemas.openxmlformats.org/presentationml/2006/main">
  <p:tag name="KSO_WM_UNIT_INDEX" val="2"/>
  <p:tag name="KSO_WM_UNIT_TYPE" val="a"/>
  <p:tag name="KSO_WM_BEAUTIFY_FLAG" val="#wm#"/>
</p:tagLst>
</file>

<file path=ppt/tags/tag161.xml><?xml version="1.0" encoding="utf-8"?>
<p:tagLst xmlns:p="http://schemas.openxmlformats.org/presentationml/2006/main">
  <p:tag name="KSO_WM_SLIDE_TYPE" val="text"/>
  <p:tag name="KSO_WM_BEAUTIFY_FLAG" val="#wm#"/>
  <p:tag name="KSO_WM_TEMPLATE_SUBCATEGORY" val="29"/>
  <p:tag name="KSO_WM_TEMPLATE_COLOR_TYPE" val="0"/>
  <p:tag name="KSO_WM_TAG_VERSION" val="3.0"/>
  <p:tag name="KSO_WM_SLIDE_SUBTYPE" val="pureTxt"/>
  <p:tag name="KSO_WM_SLIDE_ITEM_CNT" val="0"/>
  <p:tag name="KSO_WM_TEMPLATE_INDEX" val="20238617"/>
  <p:tag name="KSO_WM_TEMPLATE_CATEGORY" val="custom"/>
  <p:tag name="KSO_WM_SLIDE_INDEX" val="8"/>
  <p:tag name="KSO_WM_SLIDE_ID" val="custom20238617_8"/>
  <p:tag name="KSO_WM_TEMPLATE_MASTER_TYPE" val="0"/>
  <p:tag name="KSO_WM_SLIDE_LAYOUT" val="a_f"/>
  <p:tag name="KSO_WM_SLIDE_LAYOUT_CNT" val="1_1"/>
  <p:tag name="KSO_WM_SLIDE_SIZE" val="850*457"/>
  <p:tag name="KSO_WM_SLIDE_POSITION" val="54*28"/>
</p:tagLst>
</file>

<file path=ppt/tags/tag162.xml><?xml version="1.0" encoding="utf-8"?>
<p:tagLst xmlns:p="http://schemas.openxmlformats.org/presentationml/2006/main">
  <p:tag name="KSO_WM_UNIT_INDEX" val="8"/>
  <p:tag name="KSO_WM_UNIT_TYPE" val="f"/>
  <p:tag name="KSO_WM_UNIT_SUBTYPE" val="a"/>
  <p:tag name="KSO_WM_BEAUTIFY_FLAG" val="#wm#"/>
</p:tagLst>
</file>

<file path=ppt/tags/tag163.xml><?xml version="1.0" encoding="utf-8"?>
<p:tagLst xmlns:p="http://schemas.openxmlformats.org/presentationml/2006/main">
  <p:tag name="KSO_WM_UNIT_INDEX" val="5"/>
  <p:tag name="KSO_WM_UNIT_TYPE" val="f"/>
  <p:tag name="KSO_WM_UNIT_SUBTYPE" val="a"/>
  <p:tag name="KSO_WM_BEAUTIFY_FLAG" val="#wm#"/>
</p:tagLst>
</file>

<file path=ppt/tags/tag164.xml><?xml version="1.0" encoding="utf-8"?>
<p:tagLst xmlns:p="http://schemas.openxmlformats.org/presentationml/2006/main">
  <p:tag name="KSO_WM_UNIT_INDEX" val="11"/>
  <p:tag name="KSO_WM_UNIT_TYPE" val="f"/>
  <p:tag name="KSO_WM_UNIT_SUBTYPE" val="a"/>
  <p:tag name="KSO_WM_BEAUTIFY_FLAG" val="#wm#"/>
</p:tagLst>
</file>

<file path=ppt/tags/tag165.xml><?xml version="1.0" encoding="utf-8"?>
<p:tagLst xmlns:p="http://schemas.openxmlformats.org/presentationml/2006/main">
  <p:tag name="KSO_WM_UNIT_INDEX" val="9"/>
  <p:tag name="KSO_WM_UNIT_TYPE" val="f"/>
  <p:tag name="KSO_WM_UNIT_SUBTYPE" val="a"/>
  <p:tag name="KSO_WM_BEAUTIFY_FLAG" val="#wm#"/>
</p:tagLst>
</file>

<file path=ppt/tags/tag166.xml><?xml version="1.0" encoding="utf-8"?>
<p:tagLst xmlns:p="http://schemas.openxmlformats.org/presentationml/2006/main">
  <p:tag name="KSO_WM_UNIT_INDEX" val="4"/>
  <p:tag name="KSO_WM_UNIT_TYPE" val="i"/>
  <p:tag name="KSO_WM_BEAUTIFY_FLAG" val="#wm#"/>
</p:tagLst>
</file>

<file path=ppt/tags/tag167.xml><?xml version="1.0" encoding="utf-8"?>
<p:tagLst xmlns:p="http://schemas.openxmlformats.org/presentationml/2006/main">
  <p:tag name="KSO_WM_UNIT_INDEX" val="3"/>
  <p:tag name="KSO_WM_UNIT_TYPE" val="i"/>
  <p:tag name="KSO_WM_BEAUTIFY_FLAG" val="#wm#"/>
</p:tagLst>
</file>

<file path=ppt/tags/tag168.xml><?xml version="1.0" encoding="utf-8"?>
<p:tagLst xmlns:p="http://schemas.openxmlformats.org/presentationml/2006/main">
  <p:tag name="KSO_WM_UNIT_INDEX" val="2"/>
  <p:tag name="KSO_WM_UNIT_TYPE" val="a"/>
  <p:tag name="KSO_WM_BEAUTIFY_FLAG" val="#wm#"/>
</p:tagLst>
</file>

<file path=ppt/tags/tag169.xml><?xml version="1.0" encoding="utf-8"?>
<p:tagLst xmlns:p="http://schemas.openxmlformats.org/presentationml/2006/main">
  <p:tag name="KSO_WM_SLIDE_TYPE" val="text"/>
  <p:tag name="KSO_WM_BEAUTIFY_FLAG" val="#wm#"/>
  <p:tag name="KSO_WM_TEMPLATE_SUBCATEGORY" val="29"/>
  <p:tag name="KSO_WM_TEMPLATE_COLOR_TYPE" val="0"/>
  <p:tag name="KSO_WM_TAG_VERSION" val="3.0"/>
  <p:tag name="KSO_WM_SLIDE_SUBTYPE" val="pureTxt"/>
  <p:tag name="KSO_WM_SLIDE_ITEM_CNT" val="0"/>
  <p:tag name="KSO_WM_TEMPLATE_INDEX" val="20238617"/>
  <p:tag name="KSO_WM_TEMPLATE_CATEGORY" val="custom"/>
  <p:tag name="KSO_WM_SLIDE_INDEX" val="8"/>
  <p:tag name="KSO_WM_SLIDE_ID" val="custom20238617_8"/>
  <p:tag name="KSO_WM_TEMPLATE_MASTER_TYPE" val="0"/>
  <p:tag name="KSO_WM_SLIDE_LAYOUT" val="a_f"/>
  <p:tag name="KSO_WM_SLIDE_LAYOUT_CNT" val="1_1"/>
  <p:tag name="KSO_WM_SLIDE_SIZE" val="850*457"/>
  <p:tag name="KSO_WM_SLIDE_POSITION" val="54*28"/>
</p:tagLst>
</file>

<file path=ppt/tags/tag17.xml><?xml version="1.0" encoding="utf-8"?>
<p:tagLst xmlns:p="http://schemas.openxmlformats.org/presentationml/2006/main">
  <p:tag name="KSO_WM_UNIT_TYPE" val="f"/>
  <p:tag name="KSO_WM_UNIT_SUBTYPE" val="a"/>
  <p:tag name="KSO_WM_UNIT_INDEX" val="1"/>
  <p:tag name="KSO_WM_BEAUTIFY_FLAG" val="#wm#"/>
  <p:tag name="KSO_WM_TAG_VERSION" val="3.0"/>
  <p:tag name="KSO_WM_UNIT_PRESET_TEXT" val="单击此处编辑母版文本样式&#10;第二级&#10;第三级&#10;第四级&#10;第五级"/>
  <p:tag name="KSO_WM_UNIT_ID" val="_2*f*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TEXT_LAYER_COUNT" val="1"/>
</p:tagLst>
</file>

<file path=ppt/tags/tag170.xml><?xml version="1.0" encoding="utf-8"?>
<p:tagLst xmlns:p="http://schemas.openxmlformats.org/presentationml/2006/main">
  <p:tag name="KSO_WM_UNIT_INDEX" val="3"/>
  <p:tag name="KSO_WM_UNIT_TYPE" val="i"/>
  <p:tag name="KSO_WM_BEAUTIFY_FLAG" val="#wm#"/>
</p:tagLst>
</file>

<file path=ppt/tags/tag171.xml><?xml version="1.0" encoding="utf-8"?>
<p:tagLst xmlns:p="http://schemas.openxmlformats.org/presentationml/2006/main">
  <p:tag name="KSO_WM_UNIT_INDEX" val="4"/>
  <p:tag name="KSO_WM_UNIT_TYPE" val="f"/>
  <p:tag name="KSO_WM_UNIT_SUBTYPE" val="a"/>
  <p:tag name="KSO_WM_BEAUTIFY_FLAG" val="#wm#"/>
</p:tagLst>
</file>

<file path=ppt/tags/tag172.xml><?xml version="1.0" encoding="utf-8"?>
<p:tagLst xmlns:p="http://schemas.openxmlformats.org/presentationml/2006/main">
  <p:tag name="KSO_WM_UNIT_INDEX" val="5"/>
  <p:tag name="KSO_WM_UNIT_TYPE" val="j"/>
  <p:tag name="KSO_WM_BEAUTIFY_FLAG" val="#wm#"/>
</p:tagLst>
</file>

<file path=ppt/tags/tag173.xml><?xml version="1.0" encoding="utf-8"?>
<p:tagLst xmlns:p="http://schemas.openxmlformats.org/presentationml/2006/main">
  <p:tag name="KSO_WM_UNIT_INDEX" val="9"/>
  <p:tag name="KSO_WM_UNIT_TYPE" val="f"/>
  <p:tag name="KSO_WM_UNIT_SUBTYPE" val="a"/>
  <p:tag name="KSO_WM_BEAUTIFY_FLAG" val="#wm#"/>
</p:tagLst>
</file>

<file path=ppt/tags/tag174.xml><?xml version="1.0" encoding="utf-8"?>
<p:tagLst xmlns:p="http://schemas.openxmlformats.org/presentationml/2006/main">
  <p:tag name="KSO_WM_UNIT_INDEX" val="28"/>
  <p:tag name="KSO_WM_UNIT_TYPE" val="f"/>
  <p:tag name="KSO_WM_UNIT_SUBTYPE" val="a"/>
  <p:tag name="KSO_WM_BEAUTIFY_FLAG" val="#wm#"/>
</p:tagLst>
</file>

<file path=ppt/tags/tag175.xml><?xml version="1.0" encoding="utf-8"?>
<p:tagLst xmlns:p="http://schemas.openxmlformats.org/presentationml/2006/main">
  <p:tag name="KSO_WM_UNIT_INDEX" val="6"/>
  <p:tag name="KSO_WM_UNIT_TYPE" val="i"/>
  <p:tag name="KSO_WM_BEAUTIFY_FLAG" val="#wm#"/>
</p:tagLst>
</file>

<file path=ppt/tags/tag176.xml><?xml version="1.0" encoding="utf-8"?>
<p:tagLst xmlns:p="http://schemas.openxmlformats.org/presentationml/2006/main">
  <p:tag name="KSO_WM_UNIT_INDEX" val="7"/>
  <p:tag name="KSO_WM_UNIT_TYPE" val="f"/>
  <p:tag name="KSO_WM_UNIT_SUBTYPE" val="a"/>
  <p:tag name="KSO_WM_BEAUTIFY_FLAG" val="#wm#"/>
</p:tagLst>
</file>

<file path=ppt/tags/tag177.xml><?xml version="1.0" encoding="utf-8"?>
<p:tagLst xmlns:p="http://schemas.openxmlformats.org/presentationml/2006/main">
  <p:tag name="KSO_WM_UNIT_INDEX" val="13"/>
  <p:tag name="KSO_WM_UNIT_TYPE" val="f"/>
  <p:tag name="KSO_WM_UNIT_SUBTYPE" val="a"/>
  <p:tag name="KSO_WM_BEAUTIFY_FLAG" val="#wm#"/>
</p:tagLst>
</file>

<file path=ppt/tags/tag178.xml><?xml version="1.0" encoding="utf-8"?>
<p:tagLst xmlns:p="http://schemas.openxmlformats.org/presentationml/2006/main">
  <p:tag name="KSO_WM_UNIT_INDEX" val="15"/>
  <p:tag name="KSO_WM_UNIT_TYPE" val="f"/>
  <p:tag name="KSO_WM_UNIT_SUBTYPE" val="a"/>
  <p:tag name="KSO_WM_BEAUTIFY_FLAG" val="#wm#"/>
</p:tagLst>
</file>

<file path=ppt/tags/tag179.xml><?xml version="1.0" encoding="utf-8"?>
<p:tagLst xmlns:p="http://schemas.openxmlformats.org/presentationml/2006/main">
  <p:tag name="KSO_WM_UNIT_INDEX" val="14"/>
  <p:tag name="KSO_WM_UNIT_TYPE" val="f"/>
  <p:tag name="KSO_WM_UNIT_SUBTYPE" val="a"/>
  <p:tag name="KSO_WM_BEAUTIFY_FLAG" val="#wm#"/>
</p:tagLst>
</file>

<file path=ppt/tags/tag18.xml><?xml version="1.0" encoding="utf-8"?>
<p:tagLst xmlns:p="http://schemas.openxmlformats.org/presentationml/2006/main">
  <p:tag name="KSO_WM_UNIT_ID" val="_2**"/>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80.xml><?xml version="1.0" encoding="utf-8"?>
<p:tagLst xmlns:p="http://schemas.openxmlformats.org/presentationml/2006/main">
  <p:tag name="KSO_WM_UNIT_INDEX" val="20"/>
  <p:tag name="KSO_WM_UNIT_TYPE" val="f"/>
  <p:tag name="KSO_WM_UNIT_SUBTYPE" val="a"/>
  <p:tag name="KSO_WM_BEAUTIFY_FLAG" val="#wm#"/>
</p:tagLst>
</file>

<file path=ppt/tags/tag181.xml><?xml version="1.0" encoding="utf-8"?>
<p:tagLst xmlns:p="http://schemas.openxmlformats.org/presentationml/2006/main">
  <p:tag name="KSO_WM_UNIT_INDEX" val="21"/>
  <p:tag name="KSO_WM_UNIT_TYPE" val="f"/>
  <p:tag name="KSO_WM_UNIT_SUBTYPE" val="a"/>
  <p:tag name="KSO_WM_BEAUTIFY_FLAG" val="#wm#"/>
</p:tagLst>
</file>

<file path=ppt/tags/tag182.xml><?xml version="1.0" encoding="utf-8"?>
<p:tagLst xmlns:p="http://schemas.openxmlformats.org/presentationml/2006/main">
  <p:tag name="KSO_WM_UNIT_INDEX" val="19"/>
  <p:tag name="KSO_WM_UNIT_TYPE" val="f"/>
  <p:tag name="KSO_WM_UNIT_SUBTYPE" val="a"/>
  <p:tag name="KSO_WM_BEAUTIFY_FLAG" val="#wm#"/>
</p:tagLst>
</file>

<file path=ppt/tags/tag183.xml><?xml version="1.0" encoding="utf-8"?>
<p:tagLst xmlns:p="http://schemas.openxmlformats.org/presentationml/2006/main">
  <p:tag name="KSO_WM_UNIT_INDEX" val="42"/>
  <p:tag name="KSO_WM_UNIT_TYPE" val="f"/>
  <p:tag name="KSO_WM_UNIT_SUBTYPE" val="a"/>
  <p:tag name="KSO_WM_BEAUTIFY_FLAG" val="#wm#"/>
</p:tagLst>
</file>

<file path=ppt/tags/tag184.xml><?xml version="1.0" encoding="utf-8"?>
<p:tagLst xmlns:p="http://schemas.openxmlformats.org/presentationml/2006/main">
  <p:tag name="KSO_WM_UNIT_INDEX" val="39"/>
  <p:tag name="KSO_WM_UNIT_TYPE" val="f"/>
  <p:tag name="KSO_WM_UNIT_SUBTYPE" val="a"/>
  <p:tag name="KSO_WM_BEAUTIFY_FLAG" val="#wm#"/>
</p:tagLst>
</file>

<file path=ppt/tags/tag185.xml><?xml version="1.0" encoding="utf-8"?>
<p:tagLst xmlns:p="http://schemas.openxmlformats.org/presentationml/2006/main">
  <p:tag name="KSO_WM_UNIT_INDEX" val="38"/>
  <p:tag name="KSO_WM_UNIT_TYPE" val="f"/>
  <p:tag name="KSO_WM_UNIT_SUBTYPE" val="a"/>
  <p:tag name="KSO_WM_BEAUTIFY_FLAG" val="#wm#"/>
</p:tagLst>
</file>

<file path=ppt/tags/tag186.xml><?xml version="1.0" encoding="utf-8"?>
<p:tagLst xmlns:p="http://schemas.openxmlformats.org/presentationml/2006/main">
  <p:tag name="KSO_WM_UNIT_INDEX" val="37"/>
  <p:tag name="KSO_WM_UNIT_TYPE" val="f"/>
  <p:tag name="KSO_WM_UNIT_SUBTYPE" val="a"/>
  <p:tag name="KSO_WM_BEAUTIFY_FLAG" val="#wm#"/>
</p:tagLst>
</file>

<file path=ppt/tags/tag187.xml><?xml version="1.0" encoding="utf-8"?>
<p:tagLst xmlns:p="http://schemas.openxmlformats.org/presentationml/2006/main">
  <p:tag name="KSO_WM_UNIT_INDEX" val="25"/>
  <p:tag name="KSO_WM_UNIT_TYPE" val="f"/>
  <p:tag name="KSO_WM_UNIT_SUBTYPE" val="a"/>
  <p:tag name="KSO_WM_BEAUTIFY_FLAG" val="#wm#"/>
</p:tagLst>
</file>

<file path=ppt/tags/tag188.xml><?xml version="1.0" encoding="utf-8"?>
<p:tagLst xmlns:p="http://schemas.openxmlformats.org/presentationml/2006/main">
  <p:tag name="KSO_WM_UNIT_INDEX" val="27"/>
  <p:tag name="KSO_WM_UNIT_TYPE" val="f"/>
  <p:tag name="KSO_WM_UNIT_SUBTYPE" val="a"/>
  <p:tag name="KSO_WM_BEAUTIFY_FLAG" val="#wm#"/>
</p:tagLst>
</file>

<file path=ppt/tags/tag189.xml><?xml version="1.0" encoding="utf-8"?>
<p:tagLst xmlns:p="http://schemas.openxmlformats.org/presentationml/2006/main">
  <p:tag name="KSO_WM_UNIT_INDEX" val="31"/>
  <p:tag name="KSO_WM_UNIT_TYPE" val="f"/>
  <p:tag name="KSO_WM_UNIT_SUBTYPE" val="a"/>
  <p:tag name="KSO_WM_BEAUTIFY_FLAG" val="#wm#"/>
</p:tagLst>
</file>

<file path=ppt/tags/tag19.xml><?xml version="1.0" encoding="utf-8"?>
<p:tagLst xmlns:p="http://schemas.openxmlformats.org/presentationml/2006/main">
  <p:tag name="KSO_WM_UNIT_ID" val="_2**"/>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90.xml><?xml version="1.0" encoding="utf-8"?>
<p:tagLst xmlns:p="http://schemas.openxmlformats.org/presentationml/2006/main">
  <p:tag name="KSO_WM_UNIT_INDEX" val="33"/>
  <p:tag name="KSO_WM_UNIT_TYPE" val="f"/>
  <p:tag name="KSO_WM_UNIT_SUBTYPE" val="a"/>
  <p:tag name="KSO_WM_BEAUTIFY_FLAG" val="#wm#"/>
</p:tagLst>
</file>

<file path=ppt/tags/tag191.xml><?xml version="1.0" encoding="utf-8"?>
<p:tagLst xmlns:p="http://schemas.openxmlformats.org/presentationml/2006/main">
  <p:tag name="KSO_WM_UNIT_INDEX" val="29"/>
  <p:tag name="KSO_WM_UNIT_TYPE" val="f"/>
  <p:tag name="KSO_WM_UNIT_SUBTYPE" val="a"/>
  <p:tag name="KSO_WM_BEAUTIFY_FLAG" val="#wm#"/>
</p:tagLst>
</file>

<file path=ppt/tags/tag192.xml><?xml version="1.0" encoding="utf-8"?>
<p:tagLst xmlns:p="http://schemas.openxmlformats.org/presentationml/2006/main">
  <p:tag name="KSO_WM_UNIT_INDEX" val="30"/>
  <p:tag name="KSO_WM_UNIT_TYPE" val="f"/>
  <p:tag name="KSO_WM_UNIT_SUBTYPE" val="a"/>
  <p:tag name="KSO_WM_BEAUTIFY_FLAG" val="#wm#"/>
</p:tagLst>
</file>

<file path=ppt/tags/tag193.xml><?xml version="1.0" encoding="utf-8"?>
<p:tagLst xmlns:p="http://schemas.openxmlformats.org/presentationml/2006/main">
  <p:tag name="KSO_WM_UNIT_INDEX" val="26"/>
  <p:tag name="KSO_WM_UNIT_TYPE" val="f"/>
  <p:tag name="KSO_WM_UNIT_SUBTYPE" val="a"/>
  <p:tag name="KSO_WM_BEAUTIFY_FLAG" val="#wm#"/>
</p:tagLst>
</file>

<file path=ppt/tags/tag194.xml><?xml version="1.0" encoding="utf-8"?>
<p:tagLst xmlns:p="http://schemas.openxmlformats.org/presentationml/2006/main">
  <p:tag name="KSO_WM_UNIT_INDEX" val="32"/>
  <p:tag name="KSO_WM_UNIT_TYPE" val="f"/>
  <p:tag name="KSO_WM_UNIT_SUBTYPE" val="a"/>
  <p:tag name="KSO_WM_BEAUTIFY_FLAG" val="#wm#"/>
</p:tagLst>
</file>

<file path=ppt/tags/tag195.xml><?xml version="1.0" encoding="utf-8"?>
<p:tagLst xmlns:p="http://schemas.openxmlformats.org/presentationml/2006/main">
  <p:tag name="KSO_WM_UNIT_INDEX" val="35"/>
  <p:tag name="KSO_WM_UNIT_TYPE" val="i"/>
  <p:tag name="KSO_WM_BEAUTIFY_FLAG" val="#wm#"/>
</p:tagLst>
</file>

<file path=ppt/tags/tag196.xml><?xml version="1.0" encoding="utf-8"?>
<p:tagLst xmlns:p="http://schemas.openxmlformats.org/presentationml/2006/main">
  <p:tag name="KSO_WM_UNIT_INDEX" val="8"/>
  <p:tag name="KSO_WM_UNIT_TYPE" val="i"/>
  <p:tag name="KSO_WM_BEAUTIFY_FLAG" val="#wm#"/>
</p:tagLst>
</file>

<file path=ppt/tags/tag197.xml><?xml version="1.0" encoding="utf-8"?>
<p:tagLst xmlns:p="http://schemas.openxmlformats.org/presentationml/2006/main">
  <p:tag name="KSO_WM_UNIT_INDEX" val="11"/>
  <p:tag name="KSO_WM_UNIT_TYPE" val="i"/>
  <p:tag name="KSO_WM_BEAUTIFY_FLAG" val="#wm#"/>
</p:tagLst>
</file>

<file path=ppt/tags/tag198.xml><?xml version="1.0" encoding="utf-8"?>
<p:tagLst xmlns:p="http://schemas.openxmlformats.org/presentationml/2006/main">
  <p:tag name="KSO_WM_UNIT_INDEX" val="10"/>
  <p:tag name="KSO_WM_UNIT_TYPE" val="i"/>
  <p:tag name="KSO_WM_BEAUTIFY_FLAG" val="#wm#"/>
</p:tagLst>
</file>

<file path=ppt/tags/tag199.xml><?xml version="1.0" encoding="utf-8"?>
<p:tagLst xmlns:p="http://schemas.openxmlformats.org/presentationml/2006/main">
  <p:tag name="KSO_WM_UNIT_INDEX" val="12"/>
  <p:tag name="KSO_WM_UNIT_TYPE" val="i"/>
  <p:tag name="KSO_WM_BEAUTIFY_FLAG" val="#wm#"/>
</p:tagLst>
</file>

<file path=ppt/tags/tag2.xml><?xml version="1.0" encoding="utf-8"?>
<p:tagLst xmlns:p="http://schemas.openxmlformats.org/presentationml/2006/main">
  <p:tag name="KSO_WM_UNIT_TYPE" val="i"/>
  <p:tag name="KSO_WM_UNIT_INDEX" val="9"/>
  <p:tag name="KSO_WM_BEAUTIFY_FLAG" val="#wm#"/>
  <p:tag name="KSO_WM_TAG_VERSION" val="3.0"/>
  <p:tag name="KSO_WM_UNIT_ID" val="_1*i*9"/>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20.xml><?xml version="1.0" encoding="utf-8"?>
<p:tagLst xmlns:p="http://schemas.openxmlformats.org/presentationml/2006/main">
  <p:tag name="KSO_WM_UNIT_ID" val="_2**"/>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200.xml><?xml version="1.0" encoding="utf-8"?>
<p:tagLst xmlns:p="http://schemas.openxmlformats.org/presentationml/2006/main">
  <p:tag name="KSO_WM_UNIT_INDEX" val="17"/>
  <p:tag name="KSO_WM_UNIT_TYPE" val="i"/>
  <p:tag name="KSO_WM_BEAUTIFY_FLAG" val="#wm#"/>
</p:tagLst>
</file>

<file path=ppt/tags/tag201.xml><?xml version="1.0" encoding="utf-8"?>
<p:tagLst xmlns:p="http://schemas.openxmlformats.org/presentationml/2006/main">
  <p:tag name="KSO_WM_UNIT_INDEX" val="18"/>
  <p:tag name="KSO_WM_UNIT_TYPE" val="i"/>
  <p:tag name="KSO_WM_BEAUTIFY_FLAG" val="#wm#"/>
</p:tagLst>
</file>

<file path=ppt/tags/tag202.xml><?xml version="1.0" encoding="utf-8"?>
<p:tagLst xmlns:p="http://schemas.openxmlformats.org/presentationml/2006/main">
  <p:tag name="KSO_WM_UNIT_INDEX" val="16"/>
  <p:tag name="KSO_WM_UNIT_TYPE" val="i"/>
  <p:tag name="KSO_WM_BEAUTIFY_FLAG" val="#wm#"/>
</p:tagLst>
</file>

<file path=ppt/tags/tag203.xml><?xml version="1.0" encoding="utf-8"?>
<p:tagLst xmlns:p="http://schemas.openxmlformats.org/presentationml/2006/main">
  <p:tag name="KSO_WM_UNIT_INDEX" val="23"/>
  <p:tag name="KSO_WM_UNIT_TYPE" val="i"/>
  <p:tag name="KSO_WM_BEAUTIFY_FLAG" val="#wm#"/>
</p:tagLst>
</file>

<file path=ppt/tags/tag204.xml><?xml version="1.0" encoding="utf-8"?>
<p:tagLst xmlns:p="http://schemas.openxmlformats.org/presentationml/2006/main">
  <p:tag name="KSO_WM_UNIT_INDEX" val="22"/>
  <p:tag name="KSO_WM_UNIT_TYPE" val="i"/>
  <p:tag name="KSO_WM_BEAUTIFY_FLAG" val="#wm#"/>
</p:tagLst>
</file>

<file path=ppt/tags/tag205.xml><?xml version="1.0" encoding="utf-8"?>
<p:tagLst xmlns:p="http://schemas.openxmlformats.org/presentationml/2006/main">
  <p:tag name="KSO_WM_UNIT_INDEX" val="24"/>
  <p:tag name="KSO_WM_UNIT_TYPE" val="i"/>
  <p:tag name="KSO_WM_BEAUTIFY_FLAG" val="#wm#"/>
</p:tagLst>
</file>

<file path=ppt/tags/tag206.xml><?xml version="1.0" encoding="utf-8"?>
<p:tagLst xmlns:p="http://schemas.openxmlformats.org/presentationml/2006/main">
  <p:tag name="KSO_WM_UNIT_INDEX" val="40"/>
  <p:tag name="KSO_WM_UNIT_TYPE" val="i"/>
  <p:tag name="KSO_WM_BEAUTIFY_FLAG" val="#wm#"/>
</p:tagLst>
</file>

<file path=ppt/tags/tag207.xml><?xml version="1.0" encoding="utf-8"?>
<p:tagLst xmlns:p="http://schemas.openxmlformats.org/presentationml/2006/main">
  <p:tag name="KSO_WM_UNIT_INDEX" val="36"/>
  <p:tag name="KSO_WM_UNIT_TYPE" val="i"/>
  <p:tag name="KSO_WM_BEAUTIFY_FLAG" val="#wm#"/>
</p:tagLst>
</file>

<file path=ppt/tags/tag208.xml><?xml version="1.0" encoding="utf-8"?>
<p:tagLst xmlns:p="http://schemas.openxmlformats.org/presentationml/2006/main">
  <p:tag name="KSO_WM_UNIT_INDEX" val="34"/>
  <p:tag name="KSO_WM_UNIT_TYPE" val="i"/>
  <p:tag name="KSO_WM_BEAUTIFY_FLAG" val="#wm#"/>
</p:tagLst>
</file>

<file path=ppt/tags/tag209.xml><?xml version="1.0" encoding="utf-8"?>
<p:tagLst xmlns:p="http://schemas.openxmlformats.org/presentationml/2006/main">
  <p:tag name="KSO_WM_UNIT_INDEX" val="41"/>
  <p:tag name="KSO_WM_UNIT_TYPE" val="i"/>
  <p:tag name="KSO_WM_BEAUTIFY_FLAG" val="#wm#"/>
</p:tagLst>
</file>

<file path=ppt/tags/tag21.xml><?xml version="1.0" encoding="utf-8"?>
<p:tagLst xmlns:p="http://schemas.openxmlformats.org/presentationml/2006/main">
  <p:tag name="KSO_WM_UNIT_TYPE" val="a"/>
  <p:tag name="KSO_WM_UNIT_INDEX" val="1"/>
  <p:tag name="KSO_WM_BEAUTIFY_FLAG" val="#wm#"/>
  <p:tag name="KSO_WM_TAG_VERSION" val="3.0"/>
  <p:tag name="KSO_WM_UNIT_PRESET_TEXT" val="标题"/>
  <p:tag name="KSO_WM_UNIT_ID" val="_3*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1"/>
  <p:tag name="KSO_WM_UNIT_VALUE" val="3"/>
</p:tagLst>
</file>

<file path=ppt/tags/tag210.xml><?xml version="1.0" encoding="utf-8"?>
<p:tagLst xmlns:p="http://schemas.openxmlformats.org/presentationml/2006/main">
  <p:tag name="KSO_WM_UNIT_INDEX" val="2"/>
  <p:tag name="KSO_WM_UNIT_TYPE" val="a"/>
  <p:tag name="KSO_WM_BEAUTIFY_FLAG" val="#wm#"/>
</p:tagLst>
</file>

<file path=ppt/tags/tag211.xml><?xml version="1.0" encoding="utf-8"?>
<p:tagLst xmlns:p="http://schemas.openxmlformats.org/presentationml/2006/main">
  <p:tag name="KSO_WM_SLIDE_TYPE" val="text"/>
  <p:tag name="KSO_WM_BEAUTIFY_FLAG" val="#wm#"/>
  <p:tag name="KSO_WM_TEMPLATE_SUBCATEGORY" val="29"/>
  <p:tag name="KSO_WM_TEMPLATE_COLOR_TYPE" val="0"/>
  <p:tag name="KSO_WM_TAG_VERSION" val="3.0"/>
  <p:tag name="KSO_WM_SLIDE_SUBTYPE" val="pureTxt"/>
  <p:tag name="KSO_WM_SLIDE_ITEM_CNT" val="0"/>
  <p:tag name="KSO_WM_TEMPLATE_INDEX" val="20238617"/>
  <p:tag name="KSO_WM_TEMPLATE_CATEGORY" val="custom"/>
  <p:tag name="KSO_WM_SLIDE_INDEX" val="8"/>
  <p:tag name="KSO_WM_SLIDE_ID" val="custom20238617_8"/>
  <p:tag name="KSO_WM_TEMPLATE_MASTER_TYPE" val="0"/>
  <p:tag name="KSO_WM_SLIDE_LAYOUT" val="a_f"/>
  <p:tag name="KSO_WM_SLIDE_LAYOUT_CNT" val="1_1"/>
  <p:tag name="KSO_WM_SLIDE_SIZE" val="850*457"/>
  <p:tag name="KSO_WM_SLIDE_POSITION" val="54*28"/>
</p:tagLst>
</file>

<file path=ppt/tags/tag212.xml><?xml version="1.0" encoding="utf-8"?>
<p:tagLst xmlns:p="http://schemas.openxmlformats.org/presentationml/2006/main">
  <p:tag name="KSO_WM_UNIT_INDEX" val="3"/>
  <p:tag name="KSO_WM_UNIT_TYPE" val="i"/>
  <p:tag name="KSO_WM_BEAUTIFY_FLAG" val="#wm#"/>
</p:tagLst>
</file>

<file path=ppt/tags/tag213.xml><?xml version="1.0" encoding="utf-8"?>
<p:tagLst xmlns:p="http://schemas.openxmlformats.org/presentationml/2006/main">
  <p:tag name="KSO_WM_UNIT_INDEX" val="4"/>
  <p:tag name="KSO_WM_UNIT_TYPE" val="f"/>
  <p:tag name="KSO_WM_UNIT_SUBTYPE" val="a"/>
  <p:tag name="KSO_WM_BEAUTIFY_FLAG" val="#wm#"/>
</p:tagLst>
</file>

<file path=ppt/tags/tag214.xml><?xml version="1.0" encoding="utf-8"?>
<p:tagLst xmlns:p="http://schemas.openxmlformats.org/presentationml/2006/main">
  <p:tag name="KSO_WM_UNIT_INDEX" val="5"/>
  <p:tag name="KSO_WM_UNIT_TYPE" val="α"/>
  <p:tag name="KSO_WM_BEAUTIFY_FLAG" val="#wm#"/>
</p:tagLst>
</file>

<file path=ppt/tags/tag215.xml><?xml version="1.0" encoding="utf-8"?>
<p:tagLst xmlns:p="http://schemas.openxmlformats.org/presentationml/2006/main">
  <p:tag name="KSO_WM_UNIT_INDEX" val="2"/>
  <p:tag name="KSO_WM_UNIT_TYPE" val="a"/>
  <p:tag name="KSO_WM_BEAUTIFY_FLAG" val="#wm#"/>
</p:tagLst>
</file>

<file path=ppt/tags/tag216.xml><?xml version="1.0" encoding="utf-8"?>
<p:tagLst xmlns:p="http://schemas.openxmlformats.org/presentationml/2006/main">
  <p:tag name="KSO_WM_SLIDE_TYPE" val="text"/>
  <p:tag name="KSO_WM_BEAUTIFY_FLAG" val="#wm#"/>
  <p:tag name="KSO_WM_TEMPLATE_SUBCATEGORY" val="29"/>
  <p:tag name="KSO_WM_TEMPLATE_COLOR_TYPE" val="0"/>
  <p:tag name="KSO_WM_TAG_VERSION" val="3.0"/>
  <p:tag name="KSO_WM_SLIDE_SUBTYPE" val="pureTxt"/>
  <p:tag name="KSO_WM_SLIDE_ITEM_CNT" val="0"/>
  <p:tag name="KSO_WM_TEMPLATE_INDEX" val="20238617"/>
  <p:tag name="KSO_WM_TEMPLATE_CATEGORY" val="custom"/>
  <p:tag name="KSO_WM_SLIDE_INDEX" val="8"/>
  <p:tag name="KSO_WM_SLIDE_ID" val="custom20238617_8"/>
  <p:tag name="KSO_WM_TEMPLATE_MASTER_TYPE" val="0"/>
  <p:tag name="KSO_WM_SLIDE_LAYOUT" val="a_f"/>
  <p:tag name="KSO_WM_SLIDE_LAYOUT_CNT" val="1_1"/>
  <p:tag name="KSO_WM_SLIDE_SIZE" val="850*457"/>
  <p:tag name="KSO_WM_SLIDE_POSITION" val="54*28"/>
</p:tagLst>
</file>

<file path=ppt/tags/tag217.xml><?xml version="1.0" encoding="utf-8"?>
<p:tagLst xmlns:p="http://schemas.openxmlformats.org/presentationml/2006/main">
  <p:tag name="KSO_WM_UNIT_INDEX" val="3"/>
  <p:tag name="KSO_WM_UNIT_TYPE" val="i"/>
  <p:tag name="KSO_WM_BEAUTIFY_FLAG" val="#wm#"/>
</p:tagLst>
</file>

<file path=ppt/tags/tag218.xml><?xml version="1.0" encoding="utf-8"?>
<p:tagLst xmlns:p="http://schemas.openxmlformats.org/presentationml/2006/main">
  <p:tag name="KSO_WM_UNIT_INDEX" val="4"/>
  <p:tag name="KSO_WM_UNIT_TYPE" val="f"/>
  <p:tag name="KSO_WM_UNIT_SUBTYPE" val="a"/>
  <p:tag name="KSO_WM_BEAUTIFY_FLAG" val="#wm#"/>
</p:tagLst>
</file>

<file path=ppt/tags/tag219.xml><?xml version="1.0" encoding="utf-8"?>
<p:tagLst xmlns:p="http://schemas.openxmlformats.org/presentationml/2006/main">
  <p:tag name="KSO_WM_UNIT_INDEX" val="14"/>
  <p:tag name="KSO_WM_UNIT_TYPE" val="f"/>
  <p:tag name="KSO_WM_UNIT_SUBTYPE" val="a"/>
  <p:tag name="KSO_WM_BEAUTIFY_FLAG" val="#wm#"/>
</p:tagLst>
</file>

<file path=ppt/tags/tag22.xml><?xml version="1.0" encoding="utf-8"?>
<p:tagLst xmlns:p="http://schemas.openxmlformats.org/presentationml/2006/main">
  <p:tag name="KSO_WM_UNIT_ID" val="_3**"/>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220.xml><?xml version="1.0" encoding="utf-8"?>
<p:tagLst xmlns:p="http://schemas.openxmlformats.org/presentationml/2006/main">
  <p:tag name="KSO_WM_UNIT_INDEX" val="5"/>
  <p:tag name="KSO_WM_UNIT_TYPE" val="f"/>
  <p:tag name="KSO_WM_UNIT_SUBTYPE" val="a"/>
  <p:tag name="KSO_WM_BEAUTIFY_FLAG" val="#wm#"/>
</p:tagLst>
</file>

<file path=ppt/tags/tag221.xml><?xml version="1.0" encoding="utf-8"?>
<p:tagLst xmlns:p="http://schemas.openxmlformats.org/presentationml/2006/main">
  <p:tag name="KSO_WM_UNIT_INDEX" val="2"/>
  <p:tag name="KSO_WM_UNIT_TYPE" val="a"/>
  <p:tag name="KSO_WM_BEAUTIFY_FLAG" val="#wm#"/>
</p:tagLst>
</file>

<file path=ppt/tags/tag222.xml><?xml version="1.0" encoding="utf-8"?>
<p:tagLst xmlns:p="http://schemas.openxmlformats.org/presentationml/2006/main">
  <p:tag name="KSO_WM_SLIDE_TYPE" val="text"/>
  <p:tag name="KSO_WM_BEAUTIFY_FLAG" val="#wm#"/>
  <p:tag name="KSO_WM_TEMPLATE_SUBCATEGORY" val="29"/>
  <p:tag name="KSO_WM_TEMPLATE_COLOR_TYPE" val="0"/>
  <p:tag name="KSO_WM_TAG_VERSION" val="3.0"/>
  <p:tag name="KSO_WM_SLIDE_SUBTYPE" val="pureTxt"/>
  <p:tag name="KSO_WM_SLIDE_ITEM_CNT" val="0"/>
  <p:tag name="KSO_WM_TEMPLATE_INDEX" val="20238617"/>
  <p:tag name="KSO_WM_TEMPLATE_CATEGORY" val="custom"/>
  <p:tag name="KSO_WM_SLIDE_INDEX" val="8"/>
  <p:tag name="KSO_WM_SLIDE_ID" val="custom20238617_8"/>
  <p:tag name="KSO_WM_TEMPLATE_MASTER_TYPE" val="0"/>
  <p:tag name="KSO_WM_SLIDE_LAYOUT" val="a_f"/>
  <p:tag name="KSO_WM_SLIDE_LAYOUT_CNT" val="1_1"/>
  <p:tag name="KSO_WM_SLIDE_SIZE" val="850*457"/>
  <p:tag name="KSO_WM_SLIDE_POSITION" val="54*28"/>
</p:tagLst>
</file>

<file path=ppt/tags/tag223.xml><?xml version="1.0" encoding="utf-8"?>
<p:tagLst xmlns:p="http://schemas.openxmlformats.org/presentationml/2006/main">
  <p:tag name="KSO_WM_UNIT_INDEX" val="3"/>
  <p:tag name="KSO_WM_UNIT_TYPE" val="i"/>
  <p:tag name="KSO_WM_BEAUTIFY_FLAG" val="#wm#"/>
</p:tagLst>
</file>

<file path=ppt/tags/tag224.xml><?xml version="1.0" encoding="utf-8"?>
<p:tagLst xmlns:p="http://schemas.openxmlformats.org/presentationml/2006/main">
  <p:tag name="KSO_WM_UNIT_INDEX" val="4"/>
  <p:tag name="KSO_WM_UNIT_TYPE" val="f"/>
  <p:tag name="KSO_WM_UNIT_SUBTYPE" val="a"/>
  <p:tag name="KSO_WM_BEAUTIFY_FLAG" val="#wm#"/>
</p:tagLst>
</file>

<file path=ppt/tags/tag225.xml><?xml version="1.0" encoding="utf-8"?>
<p:tagLst xmlns:p="http://schemas.openxmlformats.org/presentationml/2006/main">
  <p:tag name="KSO_WM_UNIT_INDEX" val="16"/>
  <p:tag name="KSO_WM_UNIT_TYPE" val="f"/>
  <p:tag name="KSO_WM_UNIT_SUBTYPE" val="a"/>
  <p:tag name="KSO_WM_BEAUTIFY_FLAG" val="#wm#"/>
</p:tagLst>
</file>

<file path=ppt/tags/tag226.xml><?xml version="1.0" encoding="utf-8"?>
<p:tagLst xmlns:p="http://schemas.openxmlformats.org/presentationml/2006/main">
  <p:tag name="KSO_WM_UNIT_INDEX" val="2"/>
  <p:tag name="KSO_WM_UNIT_TYPE" val="a"/>
  <p:tag name="KSO_WM_BEAUTIFY_FLAG" val="#wm#"/>
</p:tagLst>
</file>

<file path=ppt/tags/tag227.xml><?xml version="1.0" encoding="utf-8"?>
<p:tagLst xmlns:p="http://schemas.openxmlformats.org/presentationml/2006/main">
  <p:tag name="KSO_WM_SLIDE_TYPE" val="text"/>
  <p:tag name="KSO_WM_BEAUTIFY_FLAG" val="#wm#"/>
  <p:tag name="KSO_WM_TEMPLATE_SUBCATEGORY" val="29"/>
  <p:tag name="KSO_WM_TEMPLATE_COLOR_TYPE" val="0"/>
  <p:tag name="KSO_WM_TAG_VERSION" val="3.0"/>
  <p:tag name="KSO_WM_SLIDE_SUBTYPE" val="pureTxt"/>
  <p:tag name="KSO_WM_SLIDE_ITEM_CNT" val="0"/>
  <p:tag name="KSO_WM_TEMPLATE_INDEX" val="20238617"/>
  <p:tag name="KSO_WM_TEMPLATE_CATEGORY" val="custom"/>
  <p:tag name="KSO_WM_SLIDE_INDEX" val="8"/>
  <p:tag name="KSO_WM_SLIDE_ID" val="custom20238617_8"/>
  <p:tag name="KSO_WM_TEMPLATE_MASTER_TYPE" val="0"/>
  <p:tag name="KSO_WM_SLIDE_LAYOUT" val="a_f"/>
  <p:tag name="KSO_WM_SLIDE_LAYOUT_CNT" val="1_1"/>
  <p:tag name="KSO_WM_SLIDE_SIZE" val="850*457"/>
  <p:tag name="KSO_WM_SLIDE_POSITION" val="54*28"/>
</p:tagLst>
</file>

<file path=ppt/tags/tag228.xml><?xml version="1.0" encoding="utf-8"?>
<p:tagLst xmlns:p="http://schemas.openxmlformats.org/presentationml/2006/main">
  <p:tag name="KSO_WM_UNIT_INDEX" val="3"/>
  <p:tag name="KSO_WM_UNIT_TYPE" val="i"/>
  <p:tag name="KSO_WM_BEAUTIFY_FLAG" val="#wm#"/>
</p:tagLst>
</file>

<file path=ppt/tags/tag229.xml><?xml version="1.0" encoding="utf-8"?>
<p:tagLst xmlns:p="http://schemas.openxmlformats.org/presentationml/2006/main">
  <p:tag name="KSO_WM_UNIT_INDEX" val="4"/>
  <p:tag name="KSO_WM_UNIT_TYPE" val="f"/>
  <p:tag name="KSO_WM_UNIT_SUBTYPE" val="a"/>
  <p:tag name="KSO_WM_BEAUTIFY_FLAG" val="#wm#"/>
</p:tagLst>
</file>

<file path=ppt/tags/tag23.xml><?xml version="1.0" encoding="utf-8"?>
<p:tagLst xmlns:p="http://schemas.openxmlformats.org/presentationml/2006/main">
  <p:tag name="KSO_WM_UNIT_ID" val="_3**"/>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230.xml><?xml version="1.0" encoding="utf-8"?>
<p:tagLst xmlns:p="http://schemas.openxmlformats.org/presentationml/2006/main">
  <p:tag name="KSO_WM_UNIT_INDEX" val="9"/>
  <p:tag name="KSO_WM_UNIT_TYPE" val="f"/>
  <p:tag name="KSO_WM_UNIT_SUBTYPE" val="a"/>
  <p:tag name="KSO_WM_BEAUTIFY_FLAG" val="#wm#"/>
</p:tagLst>
</file>

<file path=ppt/tags/tag231.xml><?xml version="1.0" encoding="utf-8"?>
<p:tagLst xmlns:p="http://schemas.openxmlformats.org/presentationml/2006/main">
  <p:tag name="KSO_WM_UNIT_INDEX" val="10"/>
  <p:tag name="KSO_WM_UNIT_TYPE" val="f"/>
  <p:tag name="KSO_WM_UNIT_SUBTYPE" val="a"/>
  <p:tag name="KSO_WM_BEAUTIFY_FLAG" val="#wm#"/>
</p:tagLst>
</file>

<file path=ppt/tags/tag232.xml><?xml version="1.0" encoding="utf-8"?>
<p:tagLst xmlns:p="http://schemas.openxmlformats.org/presentationml/2006/main">
  <p:tag name="KSO_WM_UNIT_INDEX" val="5"/>
  <p:tag name="KSO_WM_UNIT_TYPE" val="f"/>
  <p:tag name="KSO_WM_UNIT_SUBTYPE" val="a"/>
  <p:tag name="KSO_WM_BEAUTIFY_FLAG" val="#wm#"/>
</p:tagLst>
</file>

<file path=ppt/tags/tag233.xml><?xml version="1.0" encoding="utf-8"?>
<p:tagLst xmlns:p="http://schemas.openxmlformats.org/presentationml/2006/main">
  <p:tag name="KSO_WM_UNIT_INDEX" val="8"/>
  <p:tag name="KSO_WM_UNIT_TYPE" val="f"/>
  <p:tag name="KSO_WM_UNIT_SUBTYPE" val="a"/>
  <p:tag name="KSO_WM_BEAUTIFY_FLAG" val="#wm#"/>
</p:tagLst>
</file>

<file path=ppt/tags/tag234.xml><?xml version="1.0" encoding="utf-8"?>
<p:tagLst xmlns:p="http://schemas.openxmlformats.org/presentationml/2006/main">
  <p:tag name="KSO_WM_UNIT_INDEX" val="11"/>
  <p:tag name="KSO_WM_UNIT_TYPE" val="f"/>
  <p:tag name="KSO_WM_UNIT_SUBTYPE" val="a"/>
  <p:tag name="KSO_WM_BEAUTIFY_FLAG" val="#wm#"/>
</p:tagLst>
</file>

<file path=ppt/tags/tag235.xml><?xml version="1.0" encoding="utf-8"?>
<p:tagLst xmlns:p="http://schemas.openxmlformats.org/presentationml/2006/main">
  <p:tag name="KSO_WM_UNIT_INDEX" val="2"/>
  <p:tag name="KSO_WM_UNIT_TYPE" val="a"/>
  <p:tag name="KSO_WM_BEAUTIFY_FLAG" val="#wm#"/>
</p:tagLst>
</file>

<file path=ppt/tags/tag236.xml><?xml version="1.0" encoding="utf-8"?>
<p:tagLst xmlns:p="http://schemas.openxmlformats.org/presentationml/2006/main">
  <p:tag name="KSO_WM_SLIDE_TYPE" val="text"/>
  <p:tag name="KSO_WM_BEAUTIFY_FLAG" val="#wm#"/>
  <p:tag name="KSO_WM_TEMPLATE_SUBCATEGORY" val="29"/>
  <p:tag name="KSO_WM_TEMPLATE_COLOR_TYPE" val="0"/>
  <p:tag name="KSO_WM_TAG_VERSION" val="3.0"/>
  <p:tag name="KSO_WM_SLIDE_SUBTYPE" val="pureTxt"/>
  <p:tag name="KSO_WM_SLIDE_ITEM_CNT" val="0"/>
  <p:tag name="KSO_WM_TEMPLATE_INDEX" val="20238617"/>
  <p:tag name="KSO_WM_TEMPLATE_CATEGORY" val="custom"/>
  <p:tag name="KSO_WM_SLIDE_INDEX" val="8"/>
  <p:tag name="KSO_WM_SLIDE_ID" val="custom20238617_8"/>
  <p:tag name="KSO_WM_TEMPLATE_MASTER_TYPE" val="0"/>
  <p:tag name="KSO_WM_SLIDE_LAYOUT" val="a_f"/>
  <p:tag name="KSO_WM_SLIDE_LAYOUT_CNT" val="1_1"/>
  <p:tag name="KSO_WM_SLIDE_SIZE" val="850*457"/>
  <p:tag name="KSO_WM_SLIDE_POSITION" val="54*28"/>
</p:tagLst>
</file>

<file path=ppt/tags/tag237.xml><?xml version="1.0" encoding="utf-8"?>
<p:tagLst xmlns:p="http://schemas.openxmlformats.org/presentationml/2006/main">
  <p:tag name="KSO_WM_UNIT_INDEX" val="3"/>
  <p:tag name="KSO_WM_UNIT_TYPE" val="i"/>
  <p:tag name="KSO_WM_BEAUTIFY_FLAG" val="#wm#"/>
</p:tagLst>
</file>

<file path=ppt/tags/tag238.xml><?xml version="1.0" encoding="utf-8"?>
<p:tagLst xmlns:p="http://schemas.openxmlformats.org/presentationml/2006/main">
  <p:tag name="KSO_WM_UNIT_INDEX" val="4"/>
  <p:tag name="KSO_WM_UNIT_TYPE" val="f"/>
  <p:tag name="KSO_WM_UNIT_SUBTYPE" val="a"/>
  <p:tag name="KSO_WM_BEAUTIFY_FLAG" val="#wm#"/>
</p:tagLst>
</file>

<file path=ppt/tags/tag239.xml><?xml version="1.0" encoding="utf-8"?>
<p:tagLst xmlns:p="http://schemas.openxmlformats.org/presentationml/2006/main">
  <p:tag name="KSO_WM_UNIT_INDEX" val="5"/>
  <p:tag name="KSO_WM_UNIT_TYPE" val="f"/>
  <p:tag name="KSO_WM_UNIT_SUBTYPE" val="a"/>
  <p:tag name="KSO_WM_BEAUTIFY_FLAG" val="#wm#"/>
</p:tagLst>
</file>

<file path=ppt/tags/tag24.xml><?xml version="1.0" encoding="utf-8"?>
<p:tagLst xmlns:p="http://schemas.openxmlformats.org/presentationml/2006/main">
  <p:tag name="KSO_WM_UNIT_ID" val="_3**"/>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240.xml><?xml version="1.0" encoding="utf-8"?>
<p:tagLst xmlns:p="http://schemas.openxmlformats.org/presentationml/2006/main">
  <p:tag name="KSO_WM_UNIT_INDEX" val="9"/>
  <p:tag name="KSO_WM_UNIT_TYPE" val="f"/>
  <p:tag name="KSO_WM_UNIT_SUBTYPE" val="a"/>
  <p:tag name="KSO_WM_BEAUTIFY_FLAG" val="#wm#"/>
</p:tagLst>
</file>

<file path=ppt/tags/tag241.xml><?xml version="1.0" encoding="utf-8"?>
<p:tagLst xmlns:p="http://schemas.openxmlformats.org/presentationml/2006/main">
  <p:tag name="KSO_WM_UNIT_INDEX" val="2"/>
  <p:tag name="KSO_WM_UNIT_TYPE" val="a"/>
  <p:tag name="KSO_WM_BEAUTIFY_FLAG" val="#wm#"/>
</p:tagLst>
</file>

<file path=ppt/tags/tag242.xml><?xml version="1.0" encoding="utf-8"?>
<p:tagLst xmlns:p="http://schemas.openxmlformats.org/presentationml/2006/main">
  <p:tag name="KSO_WM_SLIDE_TYPE" val="text"/>
  <p:tag name="KSO_WM_BEAUTIFY_FLAG" val="#wm#"/>
  <p:tag name="KSO_WM_TEMPLATE_SUBCATEGORY" val="29"/>
  <p:tag name="KSO_WM_TEMPLATE_COLOR_TYPE" val="0"/>
  <p:tag name="KSO_WM_TAG_VERSION" val="3.0"/>
  <p:tag name="KSO_WM_SLIDE_SUBTYPE" val="pureTxt"/>
  <p:tag name="KSO_WM_SLIDE_ITEM_CNT" val="0"/>
  <p:tag name="KSO_WM_TEMPLATE_INDEX" val="20238617"/>
  <p:tag name="KSO_WM_TEMPLATE_CATEGORY" val="custom"/>
  <p:tag name="KSO_WM_SLIDE_INDEX" val="8"/>
  <p:tag name="KSO_WM_SLIDE_ID" val="custom20238617_8"/>
  <p:tag name="KSO_WM_TEMPLATE_MASTER_TYPE" val="0"/>
  <p:tag name="KSO_WM_SLIDE_LAYOUT" val="a_f"/>
  <p:tag name="KSO_WM_SLIDE_LAYOUT_CNT" val="1_1"/>
  <p:tag name="KSO_WM_SLIDE_SIZE" val="850*457"/>
  <p:tag name="KSO_WM_SLIDE_POSITION" val="54*28"/>
</p:tagLst>
</file>

<file path=ppt/tags/tag243.xml><?xml version="1.0" encoding="utf-8"?>
<p:tagLst xmlns:p="http://schemas.openxmlformats.org/presentationml/2006/main">
  <p:tag name="KSO_WM_UNIT_INDEX" val="3"/>
  <p:tag name="KSO_WM_UNIT_TYPE" val="i"/>
  <p:tag name="KSO_WM_BEAUTIFY_FLAG" val="#wm#"/>
</p:tagLst>
</file>

<file path=ppt/tags/tag244.xml><?xml version="1.0" encoding="utf-8"?>
<p:tagLst xmlns:p="http://schemas.openxmlformats.org/presentationml/2006/main">
  <p:tag name="KSO_WM_UNIT_INDEX" val="4"/>
  <p:tag name="KSO_WM_UNIT_TYPE" val="f"/>
  <p:tag name="KSO_WM_UNIT_SUBTYPE" val="a"/>
  <p:tag name="KSO_WM_BEAUTIFY_FLAG" val="#wm#"/>
</p:tagLst>
</file>

<file path=ppt/tags/tag245.xml><?xml version="1.0" encoding="utf-8"?>
<p:tagLst xmlns:p="http://schemas.openxmlformats.org/presentationml/2006/main">
  <p:tag name="KSO_WM_UNIT_INDEX" val="17"/>
  <p:tag name="KSO_WM_UNIT_TYPE" val="f"/>
  <p:tag name="KSO_WM_UNIT_SUBTYPE" val="a"/>
  <p:tag name="KSO_WM_BEAUTIFY_FLAG" val="#wm#"/>
</p:tagLst>
</file>

<file path=ppt/tags/tag246.xml><?xml version="1.0" encoding="utf-8"?>
<p:tagLst xmlns:p="http://schemas.openxmlformats.org/presentationml/2006/main">
  <p:tag name="KSO_WM_UNIT_INDEX" val="5"/>
  <p:tag name="KSO_WM_UNIT_TYPE" val="f"/>
  <p:tag name="KSO_WM_UNIT_SUBTYPE" val="a"/>
  <p:tag name="KSO_WM_BEAUTIFY_FLAG" val="#wm#"/>
</p:tagLst>
</file>

<file path=ppt/tags/tag247.xml><?xml version="1.0" encoding="utf-8"?>
<p:tagLst xmlns:p="http://schemas.openxmlformats.org/presentationml/2006/main">
  <p:tag name="KSO_WM_UNIT_INDEX" val="2"/>
  <p:tag name="KSO_WM_UNIT_TYPE" val="a"/>
  <p:tag name="KSO_WM_BEAUTIFY_FLAG" val="#wm#"/>
</p:tagLst>
</file>

<file path=ppt/tags/tag248.xml><?xml version="1.0" encoding="utf-8"?>
<p:tagLst xmlns:p="http://schemas.openxmlformats.org/presentationml/2006/main">
  <p:tag name="KSO_WM_SLIDE_TYPE" val="text"/>
  <p:tag name="KSO_WM_BEAUTIFY_FLAG" val="#wm#"/>
  <p:tag name="KSO_WM_TEMPLATE_SUBCATEGORY" val="29"/>
  <p:tag name="KSO_WM_TEMPLATE_COLOR_TYPE" val="0"/>
  <p:tag name="KSO_WM_TAG_VERSION" val="3.0"/>
  <p:tag name="KSO_WM_SLIDE_SUBTYPE" val="pureTxt"/>
  <p:tag name="KSO_WM_SLIDE_ITEM_CNT" val="0"/>
  <p:tag name="KSO_WM_TEMPLATE_INDEX" val="20238617"/>
  <p:tag name="KSO_WM_TEMPLATE_CATEGORY" val="custom"/>
  <p:tag name="KSO_WM_SLIDE_INDEX" val="8"/>
  <p:tag name="KSO_WM_SLIDE_ID" val="custom20238617_8"/>
  <p:tag name="KSO_WM_TEMPLATE_MASTER_TYPE" val="0"/>
  <p:tag name="KSO_WM_SLIDE_LAYOUT" val="a_f"/>
  <p:tag name="KSO_WM_SLIDE_LAYOUT_CNT" val="1_1"/>
  <p:tag name="KSO_WM_SLIDE_SIZE" val="850*457"/>
  <p:tag name="KSO_WM_SLIDE_POSITION" val="54*28"/>
</p:tagLst>
</file>

<file path=ppt/tags/tag249.xml><?xml version="1.0" encoding="utf-8"?>
<p:tagLst xmlns:p="http://schemas.openxmlformats.org/presentationml/2006/main">
  <p:tag name="KSO_WM_UNIT_INDEX" val="3"/>
  <p:tag name="KSO_WM_UNIT_TYPE" val="i"/>
  <p:tag name="KSO_WM_BEAUTIFY_FLAG" val="#wm#"/>
</p:tagLst>
</file>

<file path=ppt/tags/tag25.xml><?xml version="1.0" encoding="utf-8"?>
<p:tagLst xmlns:p="http://schemas.openxmlformats.org/presentationml/2006/main">
  <p:tag name="KSO_WM_UNIT_TYPE" val="i"/>
  <p:tag name="KSO_WM_UNIT_INDEX" val="5"/>
  <p:tag name="KSO_WM_BEAUTIFY_FLAG" val="#wm#"/>
  <p:tag name="KSO_WM_TAG_VERSION" val="3.0"/>
  <p:tag name="KSO_WM_UNIT_ID" val="_3*i*5"/>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250.xml><?xml version="1.0" encoding="utf-8"?>
<p:tagLst xmlns:p="http://schemas.openxmlformats.org/presentationml/2006/main">
  <p:tag name="KSO_WM_UNIT_INDEX" val="4"/>
  <p:tag name="KSO_WM_UNIT_TYPE" val="f"/>
  <p:tag name="KSO_WM_UNIT_SUBTYPE" val="a"/>
  <p:tag name="KSO_WM_BEAUTIFY_FLAG" val="#wm#"/>
</p:tagLst>
</file>

<file path=ppt/tags/tag251.xml><?xml version="1.0" encoding="utf-8"?>
<p:tagLst xmlns:p="http://schemas.openxmlformats.org/presentationml/2006/main">
  <p:tag name="KSO_WM_UNIT_INDEX" val="23"/>
  <p:tag name="KSO_WM_UNIT_TYPE" val="f"/>
  <p:tag name="KSO_WM_UNIT_SUBTYPE" val="a"/>
  <p:tag name="KSO_WM_BEAUTIFY_FLAG" val="#wm#"/>
</p:tagLst>
</file>

<file path=ppt/tags/tag252.xml><?xml version="1.0" encoding="utf-8"?>
<p:tagLst xmlns:p="http://schemas.openxmlformats.org/presentationml/2006/main">
  <p:tag name="KSO_WM_UNIT_INDEX" val="2"/>
  <p:tag name="KSO_WM_UNIT_TYPE" val="a"/>
  <p:tag name="KSO_WM_BEAUTIFY_FLAG" val="#wm#"/>
</p:tagLst>
</file>

<file path=ppt/tags/tag253.xml><?xml version="1.0" encoding="utf-8"?>
<p:tagLst xmlns:p="http://schemas.openxmlformats.org/presentationml/2006/main">
  <p:tag name="KSO_WM_UNIT_INDEX" val="5"/>
  <p:tag name="KSO_WM_UNIT_TYPE" val="f"/>
  <p:tag name="KSO_WM_UNIT_SUBTYPE" val="a"/>
  <p:tag name="KSO_WM_BEAUTIFY_FLAG" val="#wm#"/>
</p:tagLst>
</file>

<file path=ppt/tags/tag254.xml><?xml version="1.0" encoding="utf-8"?>
<p:tagLst xmlns:p="http://schemas.openxmlformats.org/presentationml/2006/main">
  <p:tag name="KSO_WM_SLIDE_TYPE" val="text"/>
  <p:tag name="KSO_WM_BEAUTIFY_FLAG" val="#wm#"/>
  <p:tag name="KSO_WM_TEMPLATE_SUBCATEGORY" val="29"/>
  <p:tag name="KSO_WM_TEMPLATE_COLOR_TYPE" val="0"/>
  <p:tag name="KSO_WM_TAG_VERSION" val="3.0"/>
  <p:tag name="KSO_WM_SLIDE_SUBTYPE" val="pureTxt"/>
  <p:tag name="KSO_WM_SLIDE_ITEM_CNT" val="0"/>
  <p:tag name="KSO_WM_TEMPLATE_INDEX" val="20238617"/>
  <p:tag name="KSO_WM_TEMPLATE_CATEGORY" val="custom"/>
  <p:tag name="KSO_WM_SLIDE_INDEX" val="8"/>
  <p:tag name="KSO_WM_SLIDE_ID" val="custom20238617_8"/>
  <p:tag name="KSO_WM_TEMPLATE_MASTER_TYPE" val="0"/>
  <p:tag name="KSO_WM_SLIDE_LAYOUT" val="a_f"/>
  <p:tag name="KSO_WM_SLIDE_LAYOUT_CNT" val="1_1"/>
  <p:tag name="KSO_WM_SLIDE_SIZE" val="850*457"/>
  <p:tag name="KSO_WM_SLIDE_POSITION" val="54*28"/>
</p:tagLst>
</file>

<file path=ppt/tags/tag255.xml><?xml version="1.0" encoding="utf-8"?>
<p:tagLst xmlns:p="http://schemas.openxmlformats.org/presentationml/2006/main">
  <p:tag name="KSO_WM_UNIT_INDEX" val="5"/>
  <p:tag name="KSO_WM_UNIT_TYPE" val="i"/>
  <p:tag name="KSO_WM_BEAUTIFY_FLAG" val="#wm#"/>
</p:tagLst>
</file>

<file path=ppt/tags/tag256.xml><?xml version="1.0" encoding="utf-8"?>
<p:tagLst xmlns:p="http://schemas.openxmlformats.org/presentationml/2006/main">
  <p:tag name="KSO_WM_UNIT_INDEX" val="8"/>
  <p:tag name="KSO_WM_UNIT_TYPE" val="f"/>
  <p:tag name="KSO_WM_UNIT_SUBTYPE" val="a"/>
  <p:tag name="KSO_WM_BEAUTIFY_FLAG" val="#wm#"/>
</p:tagLst>
</file>

<file path=ppt/tags/tag257.xml><?xml version="1.0" encoding="utf-8"?>
<p:tagLst xmlns:p="http://schemas.openxmlformats.org/presentationml/2006/main">
  <p:tag name="KSO_WM_UNIT_INDEX" val="10"/>
  <p:tag name="KSO_WM_UNIT_TYPE" val="f"/>
  <p:tag name="KSO_WM_UNIT_SUBTYPE" val="a"/>
  <p:tag name="KSO_WM_BEAUTIFY_FLAG" val="#wm#"/>
</p:tagLst>
</file>

<file path=ppt/tags/tag258.xml><?xml version="1.0" encoding="utf-8"?>
<p:tagLst xmlns:p="http://schemas.openxmlformats.org/presentationml/2006/main">
  <p:tag name="KSO_WM_UNIT_INDEX" val="3"/>
  <p:tag name="KSO_WM_UNIT_TYPE" val="i"/>
  <p:tag name="KSO_WM_BEAUTIFY_FLAG" val="#wm#"/>
</p:tagLst>
</file>

<file path=ppt/tags/tag259.xml><?xml version="1.0" encoding="utf-8"?>
<p:tagLst xmlns:p="http://schemas.openxmlformats.org/presentationml/2006/main">
  <p:tag name="KSO_WM_UNIT_INDEX" val="4"/>
  <p:tag name="KSO_WM_UNIT_TYPE" val="f"/>
  <p:tag name="KSO_WM_UNIT_SUBTYPE" val="a"/>
  <p:tag name="KSO_WM_BEAUTIFY_FLAG" val="#wm#"/>
</p:tagLst>
</file>

<file path=ppt/tags/tag26.xml><?xml version="1.0" encoding="utf-8"?>
<p:tagLst xmlns:p="http://schemas.openxmlformats.org/presentationml/2006/main">
  <p:tag name="KSO_WM_UNIT_TYPE" val="i"/>
  <p:tag name="KSO_WM_UNIT_INDEX" val="6"/>
  <p:tag name="KSO_WM_BEAUTIFY_FLAG" val="#wm#"/>
  <p:tag name="KSO_WM_TAG_VERSION" val="3.0"/>
  <p:tag name="KSO_WM_UNIT_ID" val="_3*i*6"/>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260.xml><?xml version="1.0" encoding="utf-8"?>
<p:tagLst xmlns:p="http://schemas.openxmlformats.org/presentationml/2006/main">
  <p:tag name="KSO_WM_UNIT_INDEX" val="2"/>
  <p:tag name="KSO_WM_UNIT_TYPE" val="a"/>
  <p:tag name="KSO_WM_BEAUTIFY_FLAG" val="#wm#"/>
</p:tagLst>
</file>

<file path=ppt/tags/tag261.xml><?xml version="1.0" encoding="utf-8"?>
<p:tagLst xmlns:p="http://schemas.openxmlformats.org/presentationml/2006/main">
  <p:tag name="KSO_WM_SLIDE_TYPE" val="text"/>
  <p:tag name="KSO_WM_BEAUTIFY_FLAG" val="#wm#"/>
  <p:tag name="KSO_WM_TEMPLATE_SUBCATEGORY" val="29"/>
  <p:tag name="KSO_WM_TEMPLATE_COLOR_TYPE" val="0"/>
  <p:tag name="KSO_WM_TAG_VERSION" val="3.0"/>
  <p:tag name="KSO_WM_SLIDE_SUBTYPE" val="pureTxt"/>
  <p:tag name="KSO_WM_SLIDE_ITEM_CNT" val="0"/>
  <p:tag name="KSO_WM_TEMPLATE_INDEX" val="20238617"/>
  <p:tag name="KSO_WM_TEMPLATE_CATEGORY" val="custom"/>
  <p:tag name="KSO_WM_SLIDE_INDEX" val="8"/>
  <p:tag name="KSO_WM_SLIDE_ID" val="custom20238617_8"/>
  <p:tag name="KSO_WM_TEMPLATE_MASTER_TYPE" val="0"/>
  <p:tag name="KSO_WM_SLIDE_LAYOUT" val="a_f"/>
  <p:tag name="KSO_WM_SLIDE_LAYOUT_CNT" val="1_1"/>
  <p:tag name="KSO_WM_SLIDE_SIZE" val="850*457"/>
  <p:tag name="KSO_WM_SLIDE_POSITION" val="54*28"/>
</p:tagLst>
</file>

<file path=ppt/tags/tag262.xml><?xml version="1.0" encoding="utf-8"?>
<p:tagLst xmlns:p="http://schemas.openxmlformats.org/presentationml/2006/main">
  <p:tag name="KSO_WM_UNIT_INDEX" val="5"/>
  <p:tag name="KSO_WM_UNIT_TYPE" val="i"/>
  <p:tag name="KSO_WM_BEAUTIFY_FLAG" val="#wm#"/>
</p:tagLst>
</file>

<file path=ppt/tags/tag263.xml><?xml version="1.0" encoding="utf-8"?>
<p:tagLst xmlns:p="http://schemas.openxmlformats.org/presentationml/2006/main">
  <p:tag name="KSO_WM_UNIT_INDEX" val="7"/>
  <p:tag name="KSO_WM_UNIT_TYPE" val="f"/>
  <p:tag name="KSO_WM_UNIT_SUBTYPE" val="a"/>
  <p:tag name="KSO_WM_BEAUTIFY_FLAG" val="#wm#"/>
</p:tagLst>
</file>

<file path=ppt/tags/tag264.xml><?xml version="1.0" encoding="utf-8"?>
<p:tagLst xmlns:p="http://schemas.openxmlformats.org/presentationml/2006/main">
  <p:tag name="KSO_WM_UNIT_INDEX" val="10"/>
  <p:tag name="KSO_WM_UNIT_TYPE" val="f"/>
  <p:tag name="KSO_WM_UNIT_SUBTYPE" val="a"/>
  <p:tag name="KSO_WM_BEAUTIFY_FLAG" val="#wm#"/>
</p:tagLst>
</file>

<file path=ppt/tags/tag265.xml><?xml version="1.0" encoding="utf-8"?>
<p:tagLst xmlns:p="http://schemas.openxmlformats.org/presentationml/2006/main">
  <p:tag name="KSO_WM_UNIT_INDEX" val="3"/>
  <p:tag name="KSO_WM_UNIT_TYPE" val="i"/>
  <p:tag name="KSO_WM_BEAUTIFY_FLAG" val="#wm#"/>
</p:tagLst>
</file>

<file path=ppt/tags/tag266.xml><?xml version="1.0" encoding="utf-8"?>
<p:tagLst xmlns:p="http://schemas.openxmlformats.org/presentationml/2006/main">
  <p:tag name="KSO_WM_UNIT_INDEX" val="4"/>
  <p:tag name="KSO_WM_UNIT_TYPE" val="f"/>
  <p:tag name="KSO_WM_UNIT_SUBTYPE" val="a"/>
  <p:tag name="KSO_WM_BEAUTIFY_FLAG" val="#wm#"/>
</p:tagLst>
</file>

<file path=ppt/tags/tag267.xml><?xml version="1.0" encoding="utf-8"?>
<p:tagLst xmlns:p="http://schemas.openxmlformats.org/presentationml/2006/main">
  <p:tag name="KSO_WM_UNIT_INDEX" val="2"/>
  <p:tag name="KSO_WM_UNIT_TYPE" val="a"/>
  <p:tag name="KSO_WM_BEAUTIFY_FLAG" val="#wm#"/>
</p:tagLst>
</file>

<file path=ppt/tags/tag268.xml><?xml version="1.0" encoding="utf-8"?>
<p:tagLst xmlns:p="http://schemas.openxmlformats.org/presentationml/2006/main">
  <p:tag name="KSO_WM_SLIDE_TYPE" val="text"/>
  <p:tag name="KSO_WM_BEAUTIFY_FLAG" val="#wm#"/>
  <p:tag name="KSO_WM_TEMPLATE_SUBCATEGORY" val="29"/>
  <p:tag name="KSO_WM_TEMPLATE_COLOR_TYPE" val="0"/>
  <p:tag name="KSO_WM_TAG_VERSION" val="3.0"/>
  <p:tag name="KSO_WM_SLIDE_SUBTYPE" val="pureTxt"/>
  <p:tag name="KSO_WM_SLIDE_ITEM_CNT" val="0"/>
  <p:tag name="KSO_WM_TEMPLATE_INDEX" val="20238617"/>
  <p:tag name="KSO_WM_TEMPLATE_CATEGORY" val="custom"/>
  <p:tag name="KSO_WM_SLIDE_INDEX" val="8"/>
  <p:tag name="KSO_WM_SLIDE_ID" val="custom20238617_8"/>
  <p:tag name="KSO_WM_TEMPLATE_MASTER_TYPE" val="0"/>
  <p:tag name="KSO_WM_SLIDE_LAYOUT" val="a_f"/>
  <p:tag name="KSO_WM_SLIDE_LAYOUT_CNT" val="1_1"/>
  <p:tag name="KSO_WM_SLIDE_SIZE" val="850*457"/>
  <p:tag name="KSO_WM_SLIDE_POSITION" val="54*28"/>
</p:tagLst>
</file>

<file path=ppt/tags/tag269.xml><?xml version="1.0" encoding="utf-8"?>
<p:tagLst xmlns:p="http://schemas.openxmlformats.org/presentationml/2006/main">
  <p:tag name="KSO_WM_UNIT_INDEX" val="3"/>
  <p:tag name="KSO_WM_UNIT_TYPE" val="i"/>
  <p:tag name="KSO_WM_BEAUTIFY_FLAG" val="#wm#"/>
</p:tagLst>
</file>

<file path=ppt/tags/tag27.xml><?xml version="1.0" encoding="utf-8"?>
<p:tagLst xmlns:p="http://schemas.openxmlformats.org/presentationml/2006/main">
  <p:tag name="KSO_WM_UNIT_TYPE" val="i"/>
  <p:tag name="KSO_WM_UNIT_INDEX" val="3"/>
  <p:tag name="KSO_WM_BEAUTIFY_FLAG" val="#wm#"/>
  <p:tag name="KSO_WM_TAG_VERSION" val="3.0"/>
  <p:tag name="KSO_WM_UNIT_ID" val="_3*i*3"/>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270.xml><?xml version="1.0" encoding="utf-8"?>
<p:tagLst xmlns:p="http://schemas.openxmlformats.org/presentationml/2006/main">
  <p:tag name="KSO_WM_UNIT_INDEX" val="4"/>
  <p:tag name="KSO_WM_UNIT_TYPE" val="f"/>
  <p:tag name="KSO_WM_UNIT_SUBTYPE" val="a"/>
  <p:tag name="KSO_WM_BEAUTIFY_FLAG" val="#wm#"/>
</p:tagLst>
</file>

<file path=ppt/tags/tag271.xml><?xml version="1.0" encoding="utf-8"?>
<p:tagLst xmlns:p="http://schemas.openxmlformats.org/presentationml/2006/main">
  <p:tag name="KSO_WM_UNIT_INDEX" val="18"/>
  <p:tag name="KSO_WM_UNIT_TYPE" val="f"/>
  <p:tag name="KSO_WM_UNIT_SUBTYPE" val="a"/>
  <p:tag name="KSO_WM_BEAUTIFY_FLAG" val="#wm#"/>
</p:tagLst>
</file>

<file path=ppt/tags/tag272.xml><?xml version="1.0" encoding="utf-8"?>
<p:tagLst xmlns:p="http://schemas.openxmlformats.org/presentationml/2006/main">
  <p:tag name="KSO_WM_UNIT_INDEX" val="9"/>
  <p:tag name="KSO_WM_UNIT_TYPE" val="f"/>
  <p:tag name="KSO_WM_UNIT_SUBTYPE" val="a"/>
  <p:tag name="KSO_WM_BEAUTIFY_FLAG" val="#wm#"/>
</p:tagLst>
</file>

<file path=ppt/tags/tag273.xml><?xml version="1.0" encoding="utf-8"?>
<p:tagLst xmlns:p="http://schemas.openxmlformats.org/presentationml/2006/main">
  <p:tag name="KSO_WM_UNIT_INDEX" val="7"/>
  <p:tag name="KSO_WM_UNIT_TYPE" val="i"/>
  <p:tag name="KSO_WM_BEAUTIFY_FLAG" val="#wm#"/>
</p:tagLst>
</file>

<file path=ppt/tags/tag274.xml><?xml version="1.0" encoding="utf-8"?>
<p:tagLst xmlns:p="http://schemas.openxmlformats.org/presentationml/2006/main">
  <p:tag name="KSO_WM_UNIT_INDEX" val="8"/>
  <p:tag name="KSO_WM_UNIT_TYPE" val="f"/>
  <p:tag name="KSO_WM_UNIT_SUBTYPE" val="a"/>
  <p:tag name="KSO_WM_BEAUTIFY_FLAG" val="#wm#"/>
</p:tagLst>
</file>

<file path=ppt/tags/tag275.xml><?xml version="1.0" encoding="utf-8"?>
<p:tagLst xmlns:p="http://schemas.openxmlformats.org/presentationml/2006/main">
  <p:tag name="KSO_WM_UNIT_INDEX" val="2"/>
  <p:tag name="KSO_WM_UNIT_TYPE" val="a"/>
  <p:tag name="KSO_WM_BEAUTIFY_FLAG" val="#wm#"/>
</p:tagLst>
</file>

<file path=ppt/tags/tag276.xml><?xml version="1.0" encoding="utf-8"?>
<p:tagLst xmlns:p="http://schemas.openxmlformats.org/presentationml/2006/main">
  <p:tag name="KSO_WM_SLIDE_TYPE" val="text"/>
  <p:tag name="KSO_WM_BEAUTIFY_FLAG" val="#wm#"/>
  <p:tag name="KSO_WM_TEMPLATE_SUBCATEGORY" val="29"/>
  <p:tag name="KSO_WM_TEMPLATE_COLOR_TYPE" val="0"/>
  <p:tag name="KSO_WM_TAG_VERSION" val="3.0"/>
  <p:tag name="KSO_WM_SLIDE_SUBTYPE" val="pureTxt"/>
  <p:tag name="KSO_WM_SLIDE_ITEM_CNT" val="0"/>
  <p:tag name="KSO_WM_TEMPLATE_INDEX" val="20238617"/>
  <p:tag name="KSO_WM_TEMPLATE_CATEGORY" val="custom"/>
  <p:tag name="KSO_WM_SLIDE_INDEX" val="8"/>
  <p:tag name="KSO_WM_SLIDE_ID" val="custom20238617_8"/>
  <p:tag name="KSO_WM_TEMPLATE_MASTER_TYPE" val="0"/>
  <p:tag name="KSO_WM_SLIDE_LAYOUT" val="a_f"/>
  <p:tag name="KSO_WM_SLIDE_LAYOUT_CNT" val="1_1"/>
  <p:tag name="KSO_WM_SLIDE_SIZE" val="850*457"/>
  <p:tag name="KSO_WM_SLIDE_POSITION" val="54*28"/>
</p:tagLst>
</file>

<file path=ppt/tags/tag277.xml><?xml version="1.0" encoding="utf-8"?>
<p:tagLst xmlns:p="http://schemas.openxmlformats.org/presentationml/2006/main">
  <p:tag name="KSO_WM_UNIT_TYPE" val="a"/>
  <p:tag name="KSO_WM_UNIT_INDEX" val="1"/>
  <p:tag name="KSO_WM_BEAUTIFY_FLAG" val="#wm#"/>
  <p:tag name="KSO_WM_TAG_VERSION" val="3.0"/>
  <p:tag name="KSO_WM_UNIT_ID" val="custom20238617_7*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TEMPLATE_INDEX" val="20238617"/>
  <p:tag name="KSO_WM_TEMPLATE_CATEGORY" val="custom"/>
  <p:tag name="KSO_WM_UNIT_ISCONTENTSTITLE" val="0"/>
  <p:tag name="KSO_WM_UNIT_PRESET_TEXT" val="添加章节标题"/>
  <p:tag name="KSO_WM_UNIT_TEXT_TYPE" val="1"/>
</p:tagLst>
</file>

<file path=ppt/tags/tag278.xml><?xml version="1.0" encoding="utf-8"?>
<p:tagLst xmlns:p="http://schemas.openxmlformats.org/presentationml/2006/main">
  <p:tag name="KSO_WM_UNIT_TYPE" val="e"/>
  <p:tag name="KSO_WM_UNIT_INDEX" val="1"/>
  <p:tag name="KSO_WM_BEAUTIFY_FLAG" val="#wm#"/>
  <p:tag name="KSO_WM_TAG_VERSION" val="3.0"/>
  <p:tag name="KSO_WM_UNIT_ID" val="custom20238617_7*e*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TEMPLATE_INDEX" val="20238617"/>
  <p:tag name="KSO_WM_TEMPLATE_CATEGORY" val="custom"/>
  <p:tag name="KSO_WM_UNIT_VALUE" val="6"/>
  <p:tag name="KSO_WM_UNIT_PRESET_TEXT_INDEX" val="-1"/>
  <p:tag name="KSO_WM_UNIT_PRESET_TEXT_LEN" val="0"/>
</p:tagLst>
</file>

<file path=ppt/tags/tag279.xml><?xml version="1.0" encoding="utf-8"?>
<p:tagLst xmlns:p="http://schemas.openxmlformats.org/presentationml/2006/main">
  <p:tag name="KSO_WM_SLIDE_TYPE" val="sectionTitle"/>
  <p:tag name="KSO_WM_TEMPLATE_SUBCATEGORY" val="29"/>
  <p:tag name="KSO_WM_TEMPLATE_COLOR_TYPE" val="0"/>
  <p:tag name="KSO_WM_TAG_VERSION" val="3.0"/>
  <p:tag name="KSO_WM_SLIDE_SUBTYPE" val="pureTxt"/>
  <p:tag name="KSO_WM_SLIDE_ITEM_CNT" val="0"/>
  <p:tag name="KSO_WM_BEAUTIFY_FLAG" val="#wm#"/>
  <p:tag name="KSO_WM_TEMPLATE_INDEX" val="20238617"/>
  <p:tag name="KSO_WM_TEMPLATE_CATEGORY" val="custom"/>
  <p:tag name="KSO_WM_SLIDE_INDEX" val="7"/>
  <p:tag name="KSO_WM_SLIDE_ID" val="custom20238617_7"/>
  <p:tag name="KSO_WM_TEMPLATE_MASTER_TYPE" val="0"/>
  <p:tag name="KSO_WM_SLIDE_LAYOUT" val="a_e"/>
  <p:tag name="KSO_WM_SLIDE_LAYOUT_CNT" val="1_1"/>
  <p:tag name="KSO_WM_SLIDE_THEME_ID" val="3402577"/>
  <p:tag name="KSO_WM_SLIDE_THEME_NAME" val="简约风通用箭头职场办公"/>
</p:tagLst>
</file>

<file path=ppt/tags/tag28.xml><?xml version="1.0" encoding="utf-8"?>
<p:tagLst xmlns:p="http://schemas.openxmlformats.org/presentationml/2006/main">
  <p:tag name="KSO_WM_UNIT_TYPE" val="i"/>
  <p:tag name="KSO_WM_UNIT_INDEX" val="4"/>
  <p:tag name="KSO_WM_BEAUTIFY_FLAG" val="#wm#"/>
  <p:tag name="KSO_WM_TAG_VERSION" val="3.0"/>
  <p:tag name="KSO_WM_UNIT_ID" val="_3*i*4"/>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280.xml><?xml version="1.0" encoding="utf-8"?>
<p:tagLst xmlns:p="http://schemas.openxmlformats.org/presentationml/2006/main">
  <p:tag name="KSO_WM_UNIT_INDEX" val="8"/>
  <p:tag name="KSO_WM_UNIT_TYPE" val="f"/>
  <p:tag name="KSO_WM_UNIT_SUBTYPE" val="a"/>
  <p:tag name="KSO_WM_BEAUTIFY_FLAG" val="#wm#"/>
</p:tagLst>
</file>

<file path=ppt/tags/tag281.xml><?xml version="1.0" encoding="utf-8"?>
<p:tagLst xmlns:p="http://schemas.openxmlformats.org/presentationml/2006/main">
  <p:tag name="KSO_WM_UNIT_INDEX" val="2"/>
  <p:tag name="KSO_WM_UNIT_TYPE" val="a"/>
  <p:tag name="KSO_WM_BEAUTIFY_FLAG" val="#wm#"/>
</p:tagLst>
</file>

<file path=ppt/tags/tag282.xml><?xml version="1.0" encoding="utf-8"?>
<p:tagLst xmlns:p="http://schemas.openxmlformats.org/presentationml/2006/main">
  <p:tag name="KSO_WM_SLIDE_TYPE" val="text"/>
  <p:tag name="KSO_WM_BEAUTIFY_FLAG" val="#wm#"/>
  <p:tag name="KSO_WM_TEMPLATE_SUBCATEGORY" val="29"/>
  <p:tag name="KSO_WM_TEMPLATE_COLOR_TYPE" val="0"/>
  <p:tag name="KSO_WM_TAG_VERSION" val="3.0"/>
  <p:tag name="KSO_WM_SLIDE_SUBTYPE" val="pureTxt"/>
  <p:tag name="KSO_WM_SLIDE_ITEM_CNT" val="0"/>
  <p:tag name="KSO_WM_TEMPLATE_INDEX" val="20238617"/>
  <p:tag name="KSO_WM_TEMPLATE_CATEGORY" val="custom"/>
  <p:tag name="KSO_WM_SLIDE_INDEX" val="8"/>
  <p:tag name="KSO_WM_SLIDE_ID" val="custom20238617_8"/>
  <p:tag name="KSO_WM_TEMPLATE_MASTER_TYPE" val="0"/>
  <p:tag name="KSO_WM_SLIDE_LAYOUT" val="a_f"/>
  <p:tag name="KSO_WM_SLIDE_LAYOUT_CNT" val="1_1"/>
  <p:tag name="KSO_WM_SLIDE_SIZE" val="850*457"/>
  <p:tag name="KSO_WM_SLIDE_POSITION" val="54*28"/>
</p:tagLst>
</file>

<file path=ppt/tags/tag283.xml><?xml version="1.0" encoding="utf-8"?>
<p:tagLst xmlns:p="http://schemas.openxmlformats.org/presentationml/2006/main">
  <p:tag name="KSO_WM_UNIT_INDEX" val="2"/>
  <p:tag name="KSO_WM_UNIT_TYPE" val="a"/>
  <p:tag name="KSO_WM_BEAUTIFY_FLAG" val="#wm#"/>
</p:tagLst>
</file>

<file path=ppt/tags/tag284.xml><?xml version="1.0" encoding="utf-8"?>
<p:tagLst xmlns:p="http://schemas.openxmlformats.org/presentationml/2006/main">
  <p:tag name="KSO_WM_SLIDE_TYPE" val="text"/>
  <p:tag name="KSO_WM_BEAUTIFY_FLAG" val="#wm#"/>
  <p:tag name="KSO_WM_TEMPLATE_SUBCATEGORY" val="29"/>
  <p:tag name="KSO_WM_TEMPLATE_COLOR_TYPE" val="0"/>
  <p:tag name="KSO_WM_TAG_VERSION" val="3.0"/>
  <p:tag name="KSO_WM_SLIDE_SUBTYPE" val="pureTxt"/>
  <p:tag name="KSO_WM_SLIDE_ITEM_CNT" val="0"/>
  <p:tag name="KSO_WM_TEMPLATE_INDEX" val="20238617"/>
  <p:tag name="KSO_WM_TEMPLATE_CATEGORY" val="custom"/>
  <p:tag name="KSO_WM_SLIDE_INDEX" val="8"/>
  <p:tag name="KSO_WM_SLIDE_ID" val="custom20238617_8"/>
  <p:tag name="KSO_WM_TEMPLATE_MASTER_TYPE" val="0"/>
  <p:tag name="KSO_WM_SLIDE_LAYOUT" val="a_f"/>
  <p:tag name="KSO_WM_SLIDE_LAYOUT_CNT" val="1_1"/>
  <p:tag name="KSO_WM_SLIDE_SIZE" val="850*457"/>
  <p:tag name="KSO_WM_SLIDE_POSITION" val="54*28"/>
</p:tagLst>
</file>

<file path=ppt/tags/tag285.xml><?xml version="1.0" encoding="utf-8"?>
<p:tagLst xmlns:p="http://schemas.openxmlformats.org/presentationml/2006/main">
  <p:tag name="KSO_WM_UNIT_INDEX" val="4"/>
  <p:tag name="KSO_WM_UNIT_TYPE" val="i"/>
  <p:tag name="KSO_WM_UNIT_SUBTYPE" val="h"/>
  <p:tag name="KSO_WM_BEAUTIFY_FLAG" val="#wm#"/>
</p:tagLst>
</file>

<file path=ppt/tags/tag286.xml><?xml version="1.0" encoding="utf-8"?>
<p:tagLst xmlns:p="http://schemas.openxmlformats.org/presentationml/2006/main">
  <p:tag name="KSO_WM_UNIT_INDEX" val="5"/>
  <p:tag name="KSO_WM_UNIT_TYPE" val="a"/>
  <p:tag name="KSO_WM_BEAUTIFY_FLAG" val="#wm#"/>
</p:tagLst>
</file>

<file path=ppt/tags/tag287.xml><?xml version="1.0" encoding="utf-8"?>
<p:tagLst xmlns:p="http://schemas.openxmlformats.org/presentationml/2006/main">
  <p:tag name="KSO_WM_UNIT_INDEX" val="10"/>
  <p:tag name="KSO_WM_UNIT_TYPE" val="f"/>
  <p:tag name="KSO_WM_UNIT_SUBTYPE" val="a"/>
  <p:tag name="KSO_WM_BEAUTIFY_FLAG" val="#wm#"/>
</p:tagLst>
</file>

<file path=ppt/tags/tag288.xml><?xml version="1.0" encoding="utf-8"?>
<p:tagLst xmlns:p="http://schemas.openxmlformats.org/presentationml/2006/main">
  <p:tag name="KSO_WM_UNIT_INDEX" val="6"/>
  <p:tag name="KSO_WM_UNIT_TYPE" val="i"/>
  <p:tag name="KSO_WM_BEAUTIFY_FLAG" val="#wm#"/>
</p:tagLst>
</file>

<file path=ppt/tags/tag289.xml><?xml version="1.0" encoding="utf-8"?>
<p:tagLst xmlns:p="http://schemas.openxmlformats.org/presentationml/2006/main">
  <p:tag name="KSO_WM_SLIDE_TYPE" val="text"/>
  <p:tag name="KSO_WM_BEAUTIFY_FLAG" val="#wm#"/>
  <p:tag name="KSO_WM_TEMPLATE_SUBCATEGORY" val="29"/>
  <p:tag name="KSO_WM_TEMPLATE_COLOR_TYPE" val="0"/>
  <p:tag name="KSO_WM_TAG_VERSION" val="3.0"/>
  <p:tag name="KSO_WM_SLIDE_SUBTYPE" val="pureTxt"/>
  <p:tag name="KSO_WM_SLIDE_ITEM_CNT" val="0"/>
  <p:tag name="KSO_WM_TEMPLATE_INDEX" val="20238617"/>
  <p:tag name="KSO_WM_TEMPLATE_CATEGORY" val="custom"/>
  <p:tag name="KSO_WM_SLIDE_INDEX" val="8"/>
  <p:tag name="KSO_WM_SLIDE_ID" val="custom20238617_8"/>
  <p:tag name="KSO_WM_TEMPLATE_MASTER_TYPE" val="0"/>
  <p:tag name="KSO_WM_SLIDE_LAYOUT" val="a_f"/>
  <p:tag name="KSO_WM_SLIDE_LAYOUT_CNT" val="1_1"/>
  <p:tag name="KSO_WM_SLIDE_SIZE" val="850*457"/>
  <p:tag name="KSO_WM_SLIDE_POSITION" val="54*28"/>
</p:tagLst>
</file>

<file path=ppt/tags/tag29.xml><?xml version="1.0" encoding="utf-8"?>
<p:tagLst xmlns:p="http://schemas.openxmlformats.org/presentationml/2006/main">
  <p:tag name="KSO_WM_UNIT_TYPE" val="i"/>
  <p:tag name="KSO_WM_UNIT_INDEX" val="2"/>
  <p:tag name="KSO_WM_BEAUTIFY_FLAG" val="#wm#"/>
  <p:tag name="KSO_WM_TAG_VERSION" val="3.0"/>
  <p:tag name="KSO_WM_UNIT_ID" val="_3*i*2"/>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3.xml><?xml version="1.0" encoding="utf-8"?>
<p:tagLst xmlns:p="http://schemas.openxmlformats.org/presentationml/2006/main">
  <p:tag name="KSO_WM_UNIT_TYPE" val="i"/>
  <p:tag name="KSO_WM_UNIT_INDEX" val="8"/>
  <p:tag name="KSO_WM_BEAUTIFY_FLAG" val="#wm#"/>
  <p:tag name="KSO_WM_TAG_VERSION" val="3.0"/>
  <p:tag name="KSO_WM_UNIT_ID" val="_1*i*8"/>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30.xml><?xml version="1.0" encoding="utf-8"?>
<p:tagLst xmlns:p="http://schemas.openxmlformats.org/presentationml/2006/main">
  <p:tag name="KSO_WM_UNIT_TYPE" val="i"/>
  <p:tag name="KSO_WM_UNIT_INDEX" val="1"/>
  <p:tag name="KSO_WM_BEAUTIFY_FLAG" val="#wm#"/>
  <p:tag name="KSO_WM_TAG_VERSION" val="3.0"/>
  <p:tag name="KSO_WM_UNIT_ID" val="_3*i*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31.xml><?xml version="1.0" encoding="utf-8"?>
<p:tagLst xmlns:p="http://schemas.openxmlformats.org/presentationml/2006/main">
  <p:tag name="KSO_WM_UNIT_TYPE" val="i"/>
  <p:tag name="KSO_WM_UNIT_INDEX" val="2"/>
  <p:tag name="KSO_WM_BEAUTIFY_FLAG" val="#wm#"/>
  <p:tag name="KSO_WM_TAG_VERSION" val="3.0"/>
  <p:tag name="KSO_WM_UNIT_ID" val="_4*i*2"/>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32.xml><?xml version="1.0" encoding="utf-8"?>
<p:tagLst xmlns:p="http://schemas.openxmlformats.org/presentationml/2006/main">
  <p:tag name="KSO_WM_UNIT_TYPE" val="i"/>
  <p:tag name="KSO_WM_UNIT_INDEX" val="3"/>
  <p:tag name="KSO_WM_BEAUTIFY_FLAG" val="#wm#"/>
  <p:tag name="KSO_WM_TAG_VERSION" val="3.0"/>
  <p:tag name="KSO_WM_UNIT_ID" val="_4*i*3"/>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33.xml><?xml version="1.0" encoding="utf-8"?>
<p:tagLst xmlns:p="http://schemas.openxmlformats.org/presentationml/2006/main">
  <p:tag name="KSO_WM_UNIT_TYPE" val="i"/>
  <p:tag name="KSO_WM_UNIT_INDEX" val="1"/>
  <p:tag name="KSO_WM_BEAUTIFY_FLAG" val="#wm#"/>
  <p:tag name="KSO_WM_TAG_VERSION" val="3.0"/>
  <p:tag name="KSO_WM_UNIT_ID" val="_4*i*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34.xml><?xml version="1.0" encoding="utf-8"?>
<p:tagLst xmlns:p="http://schemas.openxmlformats.org/presentationml/2006/main">
  <p:tag name="KSO_WM_UNIT_TYPE" val="i"/>
  <p:tag name="KSO_WM_UNIT_INDEX" val="9"/>
  <p:tag name="KSO_WM_BEAUTIFY_FLAG" val="#wm#"/>
  <p:tag name="KSO_WM_TAG_VERSION" val="3.0"/>
  <p:tag name="KSO_WM_UNIT_ID" val="_4*i*9"/>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35.xml><?xml version="1.0" encoding="utf-8"?>
<p:tagLst xmlns:p="http://schemas.openxmlformats.org/presentationml/2006/main">
  <p:tag name="KSO_WM_UNIT_TYPE" val="i"/>
  <p:tag name="KSO_WM_UNIT_INDEX" val="10"/>
  <p:tag name="KSO_WM_BEAUTIFY_FLAG" val="#wm#"/>
  <p:tag name="KSO_WM_TAG_VERSION" val="3.0"/>
  <p:tag name="KSO_WM_UNIT_ID" val="_4*i*1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36.xml><?xml version="1.0" encoding="utf-8"?>
<p:tagLst xmlns:p="http://schemas.openxmlformats.org/presentationml/2006/main">
  <p:tag name="KSO_WM_UNIT_TYPE" val="i"/>
  <p:tag name="KSO_WM_UNIT_INDEX" val="7"/>
  <p:tag name="KSO_WM_BEAUTIFY_FLAG" val="#wm#"/>
  <p:tag name="KSO_WM_TAG_VERSION" val="3.0"/>
  <p:tag name="KSO_WM_UNIT_ID" val="_4*i*7"/>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37.xml><?xml version="1.0" encoding="utf-8"?>
<p:tagLst xmlns:p="http://schemas.openxmlformats.org/presentationml/2006/main">
  <p:tag name="KSO_WM_UNIT_TYPE" val="i"/>
  <p:tag name="KSO_WM_UNIT_INDEX" val="8"/>
  <p:tag name="KSO_WM_BEAUTIFY_FLAG" val="#wm#"/>
  <p:tag name="KSO_WM_TAG_VERSION" val="3.0"/>
  <p:tag name="KSO_WM_UNIT_ID" val="_4*i*8"/>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38.xml><?xml version="1.0" encoding="utf-8"?>
<p:tagLst xmlns:p="http://schemas.openxmlformats.org/presentationml/2006/main">
  <p:tag name="KSO_WM_UNIT_TYPE" val="i"/>
  <p:tag name="KSO_WM_UNIT_INDEX" val="6"/>
  <p:tag name="KSO_WM_BEAUTIFY_FLAG" val="#wm#"/>
  <p:tag name="KSO_WM_TAG_VERSION" val="3.0"/>
  <p:tag name="KSO_WM_UNIT_ID" val="_4*i*6"/>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39.xml><?xml version="1.0" encoding="utf-8"?>
<p:tagLst xmlns:p="http://schemas.openxmlformats.org/presentationml/2006/main">
  <p:tag name="KSO_WM_UNIT_TYPE" val="i"/>
  <p:tag name="KSO_WM_UNIT_INDEX" val="5"/>
  <p:tag name="KSO_WM_BEAUTIFY_FLAG" val="#wm#"/>
  <p:tag name="KSO_WM_TAG_VERSION" val="3.0"/>
  <p:tag name="KSO_WM_UNIT_ID" val="_4*i*5"/>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4.xml><?xml version="1.0" encoding="utf-8"?>
<p:tagLst xmlns:p="http://schemas.openxmlformats.org/presentationml/2006/main">
  <p:tag name="KSO_WM_UNIT_TYPE" val="i"/>
  <p:tag name="KSO_WM_UNIT_INDEX" val="1"/>
  <p:tag name="KSO_WM_BEAUTIFY_FLAG" val="#wm#"/>
  <p:tag name="KSO_WM_TAG_VERSION" val="3.0"/>
  <p:tag name="KSO_WM_UNIT_ID" val="_1*i*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40.xml><?xml version="1.0" encoding="utf-8"?>
<p:tagLst xmlns:p="http://schemas.openxmlformats.org/presentationml/2006/main">
  <p:tag name="KSO_WM_UNIT_TYPE" val="i"/>
  <p:tag name="KSO_WM_UNIT_INDEX" val="4"/>
  <p:tag name="KSO_WM_BEAUTIFY_FLAG" val="#wm#"/>
  <p:tag name="KSO_WM_TAG_VERSION" val="3.0"/>
  <p:tag name="KSO_WM_UNIT_ID" val="_4*i*4"/>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41.xml><?xml version="1.0" encoding="utf-8"?>
<p:tagLst xmlns:p="http://schemas.openxmlformats.org/presentationml/2006/main">
  <p:tag name="KSO_WM_UNIT_TYPE" val="a"/>
  <p:tag name="KSO_WM_UNIT_INDEX" val="1"/>
  <p:tag name="KSO_WM_BEAUTIFY_FLAG" val="#wm#"/>
  <p:tag name="KSO_WM_TAG_VERSION" val="3.0"/>
  <p:tag name="KSO_WM_UNIT_PRESET_TEXT" val="单击此处编辑母版标题样式"/>
  <p:tag name="KSO_WM_UNIT_ID" val="_4*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Lst>
</file>

<file path=ppt/tags/tag42.xml><?xml version="1.0" encoding="utf-8"?>
<p:tagLst xmlns:p="http://schemas.openxmlformats.org/presentationml/2006/main">
  <p:tag name="KSO_WM_UNIT_TYPE" val="e"/>
  <p:tag name="KSO_WM_UNIT_INDEX" val="1"/>
  <p:tag name="KSO_WM_BEAUTIFY_FLAG" val="#wm#"/>
  <p:tag name="KSO_WM_TAG_VERSION" val="3.0"/>
  <p:tag name="KSO_WM_UNIT_PRESET_TEXT" val="节编号"/>
  <p:tag name="KSO_WM_UNIT_ID" val="_4*e*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43.xml><?xml version="1.0" encoding="utf-8"?>
<p:tagLst xmlns:p="http://schemas.openxmlformats.org/presentationml/2006/main">
  <p:tag name="KSO_WM_UNIT_ID" val="_4**"/>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44.xml><?xml version="1.0" encoding="utf-8"?>
<p:tagLst xmlns:p="http://schemas.openxmlformats.org/presentationml/2006/main">
  <p:tag name="KSO_WM_UNIT_ID" val="_4**"/>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45.xml><?xml version="1.0" encoding="utf-8"?>
<p:tagLst xmlns:p="http://schemas.openxmlformats.org/presentationml/2006/main">
  <p:tag name="KSO_WM_UNIT_ID" val="_4**"/>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46.xml><?xml version="1.0" encoding="utf-8"?>
<p:tagLst xmlns:p="http://schemas.openxmlformats.org/presentationml/2006/main">
  <p:tag name="KSO_WM_UNIT_TYPE" val="a"/>
  <p:tag name="KSO_WM_UNIT_INDEX" val="1"/>
  <p:tag name="KSO_WM_BEAUTIFY_FLAG" val="#wm#"/>
  <p:tag name="KSO_WM_TAG_VERSION" val="3.0"/>
  <p:tag name="KSO_WM_UNIT_PRESET_TEXT" val="单击此处编辑母版标题样式"/>
  <p:tag name="KSO_WM_UNIT_ID" val="_5*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Lst>
</file>

<file path=ppt/tags/tag47.xml><?xml version="1.0" encoding="utf-8"?>
<p:tagLst xmlns:p="http://schemas.openxmlformats.org/presentationml/2006/main">
  <p:tag name="KSO_WM_UNIT_TYPE" val="f"/>
  <p:tag name="KSO_WM_UNIT_SUBTYPE" val="a"/>
  <p:tag name="KSO_WM_UNIT_INDEX" val="1"/>
  <p:tag name="KSO_WM_BEAUTIFY_FLAG" val="#wm#"/>
  <p:tag name="KSO_WM_TAG_VERSION" val="3.0"/>
  <p:tag name="KSO_WM_UNIT_PRESET_TEXT" val="单击此处编辑母版文本样式&#10;第二级&#10;第三级&#10;第四级&#10;第五级"/>
  <p:tag name="KSO_WM_UNIT_ID" val="_5*f*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TEXT_LAYER_COUNT" val="1"/>
</p:tagLst>
</file>

<file path=ppt/tags/tag48.xml><?xml version="1.0" encoding="utf-8"?>
<p:tagLst xmlns:p="http://schemas.openxmlformats.org/presentationml/2006/main">
  <p:tag name="KSO_WM_UNIT_TYPE" val="f"/>
  <p:tag name="KSO_WM_UNIT_SUBTYPE" val="a"/>
  <p:tag name="KSO_WM_UNIT_INDEX" val="2"/>
  <p:tag name="KSO_WM_BEAUTIFY_FLAG" val="#wm#"/>
  <p:tag name="KSO_WM_TAG_VERSION" val="3.0"/>
  <p:tag name="KSO_WM_UNIT_PRESET_TEXT" val="单击此处编辑母版文本样式&#10;第二级&#10;第三级&#10;第四级&#10;第五级"/>
  <p:tag name="KSO_WM_UNIT_ID" val="_5*f*2"/>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TEXT_LAYER_COUNT" val="1"/>
</p:tagLst>
</file>

<file path=ppt/tags/tag49.xml><?xml version="1.0" encoding="utf-8"?>
<p:tagLst xmlns:p="http://schemas.openxmlformats.org/presentationml/2006/main">
  <p:tag name="KSO_WM_UNIT_ID" val="_5**"/>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5.xml><?xml version="1.0" encoding="utf-8"?>
<p:tagLst xmlns:p="http://schemas.openxmlformats.org/presentationml/2006/main">
  <p:tag name="KSO_WM_UNIT_TYPE" val="i"/>
  <p:tag name="KSO_WM_UNIT_INDEX" val="2"/>
  <p:tag name="KSO_WM_BEAUTIFY_FLAG" val="#wm#"/>
  <p:tag name="KSO_WM_TAG_VERSION" val="3.0"/>
  <p:tag name="KSO_WM_UNIT_ID" val="_1*i*2"/>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50.xml><?xml version="1.0" encoding="utf-8"?>
<p:tagLst xmlns:p="http://schemas.openxmlformats.org/presentationml/2006/main">
  <p:tag name="KSO_WM_UNIT_ID" val="_5**"/>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51.xml><?xml version="1.0" encoding="utf-8"?>
<p:tagLst xmlns:p="http://schemas.openxmlformats.org/presentationml/2006/main">
  <p:tag name="KSO_WM_UNIT_ID" val="_5**"/>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52.xml><?xml version="1.0" encoding="utf-8"?>
<p:tagLst xmlns:p="http://schemas.openxmlformats.org/presentationml/2006/main">
  <p:tag name="KSO_WM_UNIT_TYPE" val="h_a"/>
  <p:tag name="KSO_WM_UNIT_INDEX" val="1_1"/>
  <p:tag name="KSO_WM_BEAUTIFY_FLAG" val="#wm#"/>
  <p:tag name="KSO_WM_TAG_VERSION" val="3.0"/>
  <p:tag name="KSO_WM_UNIT_PRESET_TEXT" val="单击此处编辑母版标题样式"/>
  <p:tag name="KSO_WM_UNIT_ID" val="_6*h_a*1_1"/>
  <p:tag name="KSO_WM_UNIT_ISNUMDGMTITLE" val="0"/>
  <p:tag name="KSO_WM_UNIT_NOCLEAR" val="0"/>
  <p:tag name="KSO_WM_UNIT_HIGHLIGHT" val="0"/>
  <p:tag name="KSO_WM_UNIT_COMPATIBLE" val="0"/>
  <p:tag name="KSO_WM_UNIT_DIAGRAM_ISNUMVISUAL" val="0"/>
  <p:tag name="KSO_WM_UNIT_DIAGRAM_ISREFERUNIT" val="0"/>
  <p:tag name="KSO_WM_UNIT_LAYERLEVEL" val="1_1"/>
  <p:tag name="KSO_WM_UNIT_ISCONTENTSTITLE" val="0"/>
</p:tagLst>
</file>

<file path=ppt/tags/tag53.xml><?xml version="1.0" encoding="utf-8"?>
<p:tagLst xmlns:p="http://schemas.openxmlformats.org/presentationml/2006/main">
  <p:tag name="KSO_WM_UNIT_TYPE" val="h_f"/>
  <p:tag name="KSO_WM_UNIT_SUBTYPE" val="a"/>
  <p:tag name="KSO_WM_UNIT_INDEX" val="1_1"/>
  <p:tag name="KSO_WM_BEAUTIFY_FLAG" val="#wm#"/>
  <p:tag name="KSO_WM_TAG_VERSION" val="3.0"/>
  <p:tag name="KSO_WM_UNIT_PRESET_TEXT" val="单击此处编辑母版文本样式&#10;第二级&#10;第三级&#10;第四级&#10;第五级"/>
  <p:tag name="KSO_WM_UNIT_ID" val="_6*h_f*1_1"/>
  <p:tag name="KSO_WM_UNIT_ISNUMDGMTITLE" val="0"/>
  <p:tag name="KSO_WM_UNIT_NOCLEAR" val="0"/>
  <p:tag name="KSO_WM_UNIT_HIGHLIGHT" val="0"/>
  <p:tag name="KSO_WM_UNIT_COMPATIBLE" val="0"/>
  <p:tag name="KSO_WM_UNIT_DIAGRAM_ISNUMVISUAL" val="0"/>
  <p:tag name="KSO_WM_UNIT_DIAGRAM_ISREFERUNIT" val="0"/>
  <p:tag name="KSO_WM_UNIT_LAYERLEVEL" val="1_1"/>
  <p:tag name="KSO_WM_UNIT_TEXT_LAYER_COUNT" val="1"/>
</p:tagLst>
</file>

<file path=ppt/tags/tag54.xml><?xml version="1.0" encoding="utf-8"?>
<p:tagLst xmlns:p="http://schemas.openxmlformats.org/presentationml/2006/main">
  <p:tag name="KSO_WM_UNIT_TYPE" val="h_a"/>
  <p:tag name="KSO_WM_UNIT_INDEX" val="2_1"/>
  <p:tag name="KSO_WM_BEAUTIFY_FLAG" val="#wm#"/>
  <p:tag name="KSO_WM_TAG_VERSION" val="3.0"/>
  <p:tag name="KSO_WM_UNIT_PRESET_TEXT" val="单击此处编辑母版标题样式"/>
  <p:tag name="KSO_WM_UNIT_ID" val="_6*h_a*2_1"/>
  <p:tag name="KSO_WM_UNIT_ISNUMDGMTITLE" val="0"/>
  <p:tag name="KSO_WM_UNIT_NOCLEAR" val="0"/>
  <p:tag name="KSO_WM_UNIT_HIGHLIGHT" val="0"/>
  <p:tag name="KSO_WM_UNIT_COMPATIBLE" val="0"/>
  <p:tag name="KSO_WM_UNIT_DIAGRAM_ISNUMVISUAL" val="0"/>
  <p:tag name="KSO_WM_UNIT_DIAGRAM_ISREFERUNIT" val="0"/>
  <p:tag name="KSO_WM_UNIT_LAYERLEVEL" val="1_1"/>
  <p:tag name="KSO_WM_UNIT_ISCONTENTSTITLE" val="0"/>
</p:tagLst>
</file>

<file path=ppt/tags/tag55.xml><?xml version="1.0" encoding="utf-8"?>
<p:tagLst xmlns:p="http://schemas.openxmlformats.org/presentationml/2006/main">
  <p:tag name="KSO_WM_UNIT_TYPE" val="h_f"/>
  <p:tag name="KSO_WM_UNIT_SUBTYPE" val="a"/>
  <p:tag name="KSO_WM_UNIT_INDEX" val="2_1"/>
  <p:tag name="KSO_WM_BEAUTIFY_FLAG" val="#wm#"/>
  <p:tag name="KSO_WM_TAG_VERSION" val="3.0"/>
  <p:tag name="KSO_WM_UNIT_PRESET_TEXT" val="单击此处编辑母版文本样式&#10;第二级&#10;第三级&#10;第四级&#10;第五级"/>
  <p:tag name="KSO_WM_UNIT_ID" val="_6*h_f*2_1"/>
  <p:tag name="KSO_WM_UNIT_ISNUMDGMTITLE" val="0"/>
  <p:tag name="KSO_WM_UNIT_NOCLEAR" val="0"/>
  <p:tag name="KSO_WM_UNIT_HIGHLIGHT" val="0"/>
  <p:tag name="KSO_WM_UNIT_COMPATIBLE" val="0"/>
  <p:tag name="KSO_WM_UNIT_DIAGRAM_ISNUMVISUAL" val="0"/>
  <p:tag name="KSO_WM_UNIT_DIAGRAM_ISREFERUNIT" val="0"/>
  <p:tag name="KSO_WM_UNIT_LAYERLEVEL" val="1_1"/>
  <p:tag name="KSO_WM_UNIT_TEXT_LAYER_COUNT" val="1"/>
</p:tagLst>
</file>

<file path=ppt/tags/tag56.xml><?xml version="1.0" encoding="utf-8"?>
<p:tagLst xmlns:p="http://schemas.openxmlformats.org/presentationml/2006/main">
  <p:tag name="KSO_WM_UNIT_ID" val="_6**"/>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57.xml><?xml version="1.0" encoding="utf-8"?>
<p:tagLst xmlns:p="http://schemas.openxmlformats.org/presentationml/2006/main">
  <p:tag name="KSO_WM_UNIT_ID" val="_6**"/>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58.xml><?xml version="1.0" encoding="utf-8"?>
<p:tagLst xmlns:p="http://schemas.openxmlformats.org/presentationml/2006/main">
  <p:tag name="KSO_WM_UNIT_ID" val="_6**"/>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59.xml><?xml version="1.0" encoding="utf-8"?>
<p:tagLst xmlns:p="http://schemas.openxmlformats.org/presentationml/2006/main">
  <p:tag name="KSO_WM_UNIT_TYPE" val="a"/>
  <p:tag name="KSO_WM_UNIT_INDEX" val="1"/>
  <p:tag name="KSO_WM_BEAUTIFY_FLAG" val="#wm#"/>
  <p:tag name="KSO_WM_TAG_VERSION" val="3.0"/>
  <p:tag name="KSO_WM_UNIT_PRESET_TEXT" val="单击此处编辑母版标题样式"/>
  <p:tag name="KSO_WM_UNIT_ID" val="_6*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Lst>
</file>

<file path=ppt/tags/tag6.xml><?xml version="1.0" encoding="utf-8"?>
<p:tagLst xmlns:p="http://schemas.openxmlformats.org/presentationml/2006/main">
  <p:tag name="KSO_WM_UNIT_TYPE" val="i"/>
  <p:tag name="KSO_WM_UNIT_INDEX" val="3"/>
  <p:tag name="KSO_WM_BEAUTIFY_FLAG" val="#wm#"/>
  <p:tag name="KSO_WM_TAG_VERSION" val="3.0"/>
  <p:tag name="KSO_WM_UNIT_ID" val="_1*i*3"/>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60.xml><?xml version="1.0" encoding="utf-8"?>
<p:tagLst xmlns:p="http://schemas.openxmlformats.org/presentationml/2006/main">
  <p:tag name="KSO_WM_UNIT_TYPE" val="a"/>
  <p:tag name="KSO_WM_UNIT_INDEX" val="1"/>
  <p:tag name="KSO_WM_BEAUTIFY_FLAG" val="#wm#"/>
  <p:tag name="KSO_WM_TAG_VERSION" val="3.0"/>
  <p:tag name="KSO_WM_UNIT_PRESET_TEXT" val="单击此处编辑母版标题样式"/>
  <p:tag name="KSO_WM_UNIT_ID" val="_7*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Lst>
</file>

<file path=ppt/tags/tag61.xml><?xml version="1.0" encoding="utf-8"?>
<p:tagLst xmlns:p="http://schemas.openxmlformats.org/presentationml/2006/main">
  <p:tag name="KSO_WM_UNIT_ID" val="_7**"/>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62.xml><?xml version="1.0" encoding="utf-8"?>
<p:tagLst xmlns:p="http://schemas.openxmlformats.org/presentationml/2006/main">
  <p:tag name="KSO_WM_UNIT_ID" val="_7**"/>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63.xml><?xml version="1.0" encoding="utf-8"?>
<p:tagLst xmlns:p="http://schemas.openxmlformats.org/presentationml/2006/main">
  <p:tag name="KSO_WM_UNIT_ID" val="_7**"/>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64.xml><?xml version="1.0" encoding="utf-8"?>
<p:tagLst xmlns:p="http://schemas.openxmlformats.org/presentationml/2006/main">
  <p:tag name="KSO_WM_UNIT_ID" val="_8**"/>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65.xml><?xml version="1.0" encoding="utf-8"?>
<p:tagLst xmlns:p="http://schemas.openxmlformats.org/presentationml/2006/main">
  <p:tag name="KSO_WM_UNIT_ID" val="_8**"/>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66.xml><?xml version="1.0" encoding="utf-8"?>
<p:tagLst xmlns:p="http://schemas.openxmlformats.org/presentationml/2006/main">
  <p:tag name="KSO_WM_UNIT_ID" val="_8**"/>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67.xml><?xml version="1.0" encoding="utf-8"?>
<p:tagLst xmlns:p="http://schemas.openxmlformats.org/presentationml/2006/main">
  <p:tag name="KSO_WM_UNIT_TYPE" val="f"/>
  <p:tag name="KSO_WM_UNIT_SUBTYPE" val="a"/>
  <p:tag name="KSO_WM_UNIT_INDEX" val="1"/>
  <p:tag name="KSO_WM_BEAUTIFY_FLAG" val="#wm#"/>
  <p:tag name="KSO_WM_TAG_VERSION" val="3.0"/>
  <p:tag name="KSO_WM_UNIT_PRESET_TEXT" val="单击此处编辑母版文本样式&#10;第二级&#10;第三级&#10;第四级&#10;第五级"/>
  <p:tag name="KSO_WM_UNIT_ID" val="_9*f*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TEXT_LAYER_COUNT" val="1"/>
</p:tagLst>
</file>

<file path=ppt/tags/tag68.xml><?xml version="1.0" encoding="utf-8"?>
<p:tagLst xmlns:p="http://schemas.openxmlformats.org/presentationml/2006/main">
  <p:tag name="KSO_WM_UNIT_ID" val="_9**"/>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69.xml><?xml version="1.0" encoding="utf-8"?>
<p:tagLst xmlns:p="http://schemas.openxmlformats.org/presentationml/2006/main">
  <p:tag name="KSO_WM_UNIT_ID" val="_9**"/>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7.xml><?xml version="1.0" encoding="utf-8"?>
<p:tagLst xmlns:p="http://schemas.openxmlformats.org/presentationml/2006/main">
  <p:tag name="KSO_WM_UNIT_TYPE" val="i"/>
  <p:tag name="KSO_WM_UNIT_INDEX" val="4"/>
  <p:tag name="KSO_WM_BEAUTIFY_FLAG" val="#wm#"/>
  <p:tag name="KSO_WM_TAG_VERSION" val="3.0"/>
  <p:tag name="KSO_WM_UNIT_ID" val="_1*i*4"/>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70.xml><?xml version="1.0" encoding="utf-8"?>
<p:tagLst xmlns:p="http://schemas.openxmlformats.org/presentationml/2006/main">
  <p:tag name="KSO_WM_UNIT_ID" val="_9**"/>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71.xml><?xml version="1.0" encoding="utf-8"?>
<p:tagLst xmlns:p="http://schemas.openxmlformats.org/presentationml/2006/main">
  <p:tag name="KSO_WM_UNIT_TYPE" val="b"/>
  <p:tag name="KSO_WM_UNIT_INDEX" val="1"/>
  <p:tag name="KSO_WM_BEAUTIFY_FLAG" val="#wm#"/>
  <p:tag name="KSO_WM_TAG_VERSION" val="3.0"/>
  <p:tag name="KSO_WM_UNIT_PRESET_TEXT" val="单击此处编辑副标题"/>
  <p:tag name="KSO_WM_UNIT_ID" val="_10*b*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 name="KSO_WM_UNIT_VALUE" val="41"/>
</p:tagLst>
</file>

<file path=ppt/tags/tag72.xml><?xml version="1.0" encoding="utf-8"?>
<p:tagLst xmlns:p="http://schemas.openxmlformats.org/presentationml/2006/main">
  <p:tag name="KSO_WM_UNIT_ID" val="_10**"/>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73.xml><?xml version="1.0" encoding="utf-8"?>
<p:tagLst xmlns:p="http://schemas.openxmlformats.org/presentationml/2006/main">
  <p:tag name="KSO_WM_UNIT_ID" val="_10**"/>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74.xml><?xml version="1.0" encoding="utf-8"?>
<p:tagLst xmlns:p="http://schemas.openxmlformats.org/presentationml/2006/main">
  <p:tag name="KSO_WM_UNIT_ID" val="_10**"/>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75.xml><?xml version="1.0" encoding="utf-8"?>
<p:tagLst xmlns:p="http://schemas.openxmlformats.org/presentationml/2006/main">
  <p:tag name="KSO_WM_UNIT_TYPE" val="a"/>
  <p:tag name="KSO_WM_UNIT_INDEX" val="1"/>
  <p:tag name="KSO_WM_BEAUTIFY_FLAG" val="#wm#"/>
  <p:tag name="KSO_WM_TAG_VERSION" val="3.0"/>
  <p:tag name="KSO_WM_UNIT_PRESET_TEXT" val="单击此处编辑母版标题样式"/>
  <p:tag name="KSO_WM_UNIT_ID" val="_10*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Lst>
</file>

<file path=ppt/tags/tag76.xml><?xml version="1.0" encoding="utf-8"?>
<p:tagLst xmlns:p="http://schemas.openxmlformats.org/presentationml/2006/main">
  <p:tag name="KSO_WM_UNIT_TYPE" val="i"/>
  <p:tag name="KSO_WM_UNIT_INDEX" val="3"/>
  <p:tag name="KSO_WM_BEAUTIFY_FLAG" val="#wm#"/>
  <p:tag name="KSO_WM_TAG_VERSION" val="3.0"/>
  <p:tag name="KSO_WM_UNIT_ID" val="_11*i*3"/>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77.xml><?xml version="1.0" encoding="utf-8"?>
<p:tagLst xmlns:p="http://schemas.openxmlformats.org/presentationml/2006/main">
  <p:tag name="KSO_WM_UNIT_TYPE" val="i"/>
  <p:tag name="KSO_WM_UNIT_INDEX" val="1"/>
  <p:tag name="KSO_WM_BEAUTIFY_FLAG" val="#wm#"/>
  <p:tag name="KSO_WM_TAG_VERSION" val="3.0"/>
  <p:tag name="KSO_WM_UNIT_ID" val="_11*i*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78.xml><?xml version="1.0" encoding="utf-8"?>
<p:tagLst xmlns:p="http://schemas.openxmlformats.org/presentationml/2006/main">
  <p:tag name="KSO_WM_UNIT_TYPE" val="i"/>
  <p:tag name="KSO_WM_UNIT_INDEX" val="2"/>
  <p:tag name="KSO_WM_BEAUTIFY_FLAG" val="#wm#"/>
  <p:tag name="KSO_WM_TAG_VERSION" val="3.0"/>
  <p:tag name="KSO_WM_UNIT_ID" val="_11*i*2"/>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79.xml><?xml version="1.0" encoding="utf-8"?>
<p:tagLst xmlns:p="http://schemas.openxmlformats.org/presentationml/2006/main">
  <p:tag name="KSO_WM_UNIT_TYPE" val="i"/>
  <p:tag name="KSO_WM_UNIT_INDEX" val="8"/>
  <p:tag name="KSO_WM_BEAUTIFY_FLAG" val="#wm#"/>
  <p:tag name="KSO_WM_TAG_VERSION" val="3.0"/>
  <p:tag name="KSO_WM_UNIT_ID" val="_11*i*8"/>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8.xml><?xml version="1.0" encoding="utf-8"?>
<p:tagLst xmlns:p="http://schemas.openxmlformats.org/presentationml/2006/main">
  <p:tag name="KSO_WM_UNIT_TYPE" val="i"/>
  <p:tag name="KSO_WM_UNIT_INDEX" val="5"/>
  <p:tag name="KSO_WM_BEAUTIFY_FLAG" val="#wm#"/>
  <p:tag name="KSO_WM_TAG_VERSION" val="3.0"/>
  <p:tag name="KSO_WM_UNIT_ID" val="_1*i*5"/>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80.xml><?xml version="1.0" encoding="utf-8"?>
<p:tagLst xmlns:p="http://schemas.openxmlformats.org/presentationml/2006/main">
  <p:tag name="KSO_WM_UNIT_TYPE" val="i"/>
  <p:tag name="KSO_WM_UNIT_INDEX" val="9"/>
  <p:tag name="KSO_WM_BEAUTIFY_FLAG" val="#wm#"/>
  <p:tag name="KSO_WM_TAG_VERSION" val="3.0"/>
  <p:tag name="KSO_WM_UNIT_ID" val="_11*i*9"/>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81.xml><?xml version="1.0" encoding="utf-8"?>
<p:tagLst xmlns:p="http://schemas.openxmlformats.org/presentationml/2006/main">
  <p:tag name="KSO_WM_UNIT_TYPE" val="i"/>
  <p:tag name="KSO_WM_UNIT_INDEX" val="6"/>
  <p:tag name="KSO_WM_BEAUTIFY_FLAG" val="#wm#"/>
  <p:tag name="KSO_WM_TAG_VERSION" val="3.0"/>
  <p:tag name="KSO_WM_UNIT_ID" val="_11*i*6"/>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82.xml><?xml version="1.0" encoding="utf-8"?>
<p:tagLst xmlns:p="http://schemas.openxmlformats.org/presentationml/2006/main">
  <p:tag name="KSO_WM_UNIT_TYPE" val="i"/>
  <p:tag name="KSO_WM_UNIT_INDEX" val="7"/>
  <p:tag name="KSO_WM_BEAUTIFY_FLAG" val="#wm#"/>
  <p:tag name="KSO_WM_TAG_VERSION" val="3.0"/>
  <p:tag name="KSO_WM_UNIT_ID" val="_11*i*7"/>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83.xml><?xml version="1.0" encoding="utf-8"?>
<p:tagLst xmlns:p="http://schemas.openxmlformats.org/presentationml/2006/main">
  <p:tag name="KSO_WM_UNIT_TYPE" val="i"/>
  <p:tag name="KSO_WM_UNIT_INDEX" val="5"/>
  <p:tag name="KSO_WM_BEAUTIFY_FLAG" val="#wm#"/>
  <p:tag name="KSO_WM_TAG_VERSION" val="3.0"/>
  <p:tag name="KSO_WM_UNIT_ID" val="_11*i*5"/>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84.xml><?xml version="1.0" encoding="utf-8"?>
<p:tagLst xmlns:p="http://schemas.openxmlformats.org/presentationml/2006/main">
  <p:tag name="KSO_WM_UNIT_TYPE" val="i"/>
  <p:tag name="KSO_WM_UNIT_INDEX" val="4"/>
  <p:tag name="KSO_WM_BEAUTIFY_FLAG" val="#wm#"/>
  <p:tag name="KSO_WM_TAG_VERSION" val="3.0"/>
  <p:tag name="KSO_WM_UNIT_ID" val="_11*i*4"/>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85.xml><?xml version="1.0" encoding="utf-8"?>
<p:tagLst xmlns:p="http://schemas.openxmlformats.org/presentationml/2006/main">
  <p:tag name="KSO_WM_UNIT_TYPE" val="a"/>
  <p:tag name="KSO_WM_UNIT_INDEX" val="1"/>
  <p:tag name="KSO_WM_BEAUTIFY_FLAG" val="#wm#"/>
  <p:tag name="KSO_WM_TAG_VERSION" val="3.0"/>
  <p:tag name="KSO_WM_UNIT_PRESET_TEXT" val="编辑母版标题"/>
  <p:tag name="KSO_WM_UNIT_ID" val="_11*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 name="KSO_WM_UNIT_VALUE" val="7"/>
</p:tagLst>
</file>

<file path=ppt/tags/tag86.xml><?xml version="1.0" encoding="utf-8"?>
<p:tagLst xmlns:p="http://schemas.openxmlformats.org/presentationml/2006/main">
  <p:tag name="KSO_WM_UNIT_TYPE" val="b"/>
  <p:tag name="KSO_WM_UNIT_INDEX" val="1"/>
  <p:tag name="KSO_WM_BEAUTIFY_FLAG" val="#wm#"/>
  <p:tag name="KSO_WM_TAG_VERSION" val="3.0"/>
  <p:tag name="KSO_WM_UNIT_PRESET_TEXT" val="单击此处编辑副标题"/>
  <p:tag name="KSO_WM_UNIT_ID" val="_11*b*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 name="KSO_WM_UNIT_VALUE" val="22"/>
</p:tagLst>
</file>

<file path=ppt/tags/tag87.xml><?xml version="1.0" encoding="utf-8"?>
<p:tagLst xmlns:p="http://schemas.openxmlformats.org/presentationml/2006/main">
  <p:tag name="KSO_WM_UNIT_ID" val="_11**"/>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88.xml><?xml version="1.0" encoding="utf-8"?>
<p:tagLst xmlns:p="http://schemas.openxmlformats.org/presentationml/2006/main">
  <p:tag name="KSO_WM_UNIT_ID" val="_11**"/>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89.xml><?xml version="1.0" encoding="utf-8"?>
<p:tagLst xmlns:p="http://schemas.openxmlformats.org/presentationml/2006/main">
  <p:tag name="KSO_WM_UNIT_ID" val="_11**"/>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9.xml><?xml version="1.0" encoding="utf-8"?>
<p:tagLst xmlns:p="http://schemas.openxmlformats.org/presentationml/2006/main">
  <p:tag name="KSO_WM_UNIT_TYPE" val="i"/>
  <p:tag name="KSO_WM_UNIT_INDEX" val="6"/>
  <p:tag name="KSO_WM_BEAUTIFY_FLAG" val="#wm#"/>
  <p:tag name="KSO_WM_TAG_VERSION" val="3.0"/>
  <p:tag name="KSO_WM_UNIT_ID" val="_1*i*6"/>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90.xml><?xml version="1.0" encoding="utf-8"?>
<p:tagLst xmlns:p="http://schemas.openxmlformats.org/presentationml/2006/main">
  <p:tag name="KSO_WM_UNIT_TYPE" val="f"/>
  <p:tag name="KSO_WM_UNIT_SUBTYPE" val="b"/>
  <p:tag name="KSO_WM_UNIT_INDEX" val="1"/>
  <p:tag name="KSO_WM_BEAUTIFY_FLAG" val="#wm#"/>
  <p:tag name="KSO_WM_TAG_VERSION" val="3.0"/>
  <p:tag name="KSO_WM_UNIT_PRESET_TEXT" val="署名"/>
  <p:tag name="KSO_WM_UNIT_ID" val="_11*f*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TEXT_LAYER_COUNT" val="1"/>
  <p:tag name="KSO_WM_UNIT_VALUE" val="22"/>
</p:tagLst>
</file>

<file path=ppt/tags/tag91.xml><?xml version="1.0" encoding="utf-8"?>
<p:tagLst xmlns:p="http://schemas.openxmlformats.org/presentationml/2006/main">
  <p:tag name="KSO_WM_UNIT_TYPE" val="i"/>
  <p:tag name="KSO_WM_UNIT_INDEX" val="1"/>
  <p:tag name="KSO_WM_BEAUTIFY_FLAG" val="#wm#"/>
  <p:tag name="KSO_WM_TAG_VERSION" val="3.0"/>
  <p:tag name="KSO_WM_UNIT_ID" val="_0*i*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92.xml><?xml version="1.0" encoding="utf-8"?>
<p:tagLst xmlns:p="http://schemas.openxmlformats.org/presentationml/2006/main">
  <p:tag name="KSO_WM_UNIT_TYPE" val="i"/>
  <p:tag name="KSO_WM_UNIT_INDEX" val="2"/>
  <p:tag name="KSO_WM_BEAUTIFY_FLAG" val="#wm#"/>
  <p:tag name="KSO_WM_TAG_VERSION" val="3.0"/>
  <p:tag name="KSO_WM_UNIT_ID" val="_0*i*2"/>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93.xml><?xml version="1.0" encoding="utf-8"?>
<p:tagLst xmlns:p="http://schemas.openxmlformats.org/presentationml/2006/main">
  <p:tag name="KSO_WM_UNIT_TYPE" val="i"/>
  <p:tag name="KSO_WM_UNIT_INDEX" val="3"/>
  <p:tag name="KSO_WM_BEAUTIFY_FLAG" val="#wm#"/>
  <p:tag name="KSO_WM_TAG_VERSION" val="3.0"/>
  <p:tag name="KSO_WM_UNIT_ID" val="_0*i*3"/>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94.xml><?xml version="1.0" encoding="utf-8"?>
<p:tagLst xmlns:p="http://schemas.openxmlformats.org/presentationml/2006/main">
  <p:tag name="KSO_WM_UNIT_TYPE" val="i"/>
  <p:tag name="KSO_WM_UNIT_INDEX" val="4"/>
  <p:tag name="KSO_WM_BEAUTIFY_FLAG" val="#wm#"/>
  <p:tag name="KSO_WM_TAG_VERSION" val="3.0"/>
  <p:tag name="KSO_WM_UNIT_ID" val="_0*i*4"/>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95.xml><?xml version="1.0" encoding="utf-8"?>
<p:tagLst xmlns:p="http://schemas.openxmlformats.org/presentationml/2006/main">
  <p:tag name="KSO_WM_UNIT_TYPE" val="i"/>
  <p:tag name="KSO_WM_UNIT_INDEX" val="5"/>
  <p:tag name="KSO_WM_BEAUTIFY_FLAG" val="#wm#"/>
  <p:tag name="KSO_WM_TAG_VERSION" val="3.0"/>
  <p:tag name="KSO_WM_UNIT_ID" val="_0*i*5"/>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96.xml><?xml version="1.0" encoding="utf-8"?>
<p:tagLst xmlns:p="http://schemas.openxmlformats.org/presentationml/2006/main">
  <p:tag name="KSO_WM_UNIT_TYPE" val="i"/>
  <p:tag name="KSO_WM_UNIT_INDEX" val="6"/>
  <p:tag name="KSO_WM_BEAUTIFY_FLAG" val="#wm#"/>
  <p:tag name="KSO_WM_TAG_VERSION" val="3.0"/>
  <p:tag name="KSO_WM_UNIT_ID" val="_0*i*6"/>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97.xml><?xml version="1.0" encoding="utf-8"?>
<p:tagLst xmlns:p="http://schemas.openxmlformats.org/presentationml/2006/main">
  <p:tag name="KSO_WM_UNIT_TYPE" val="i"/>
  <p:tag name="KSO_WM_UNIT_INDEX" val="7"/>
  <p:tag name="KSO_WM_BEAUTIFY_FLAG" val="#wm#"/>
  <p:tag name="KSO_WM_TAG_VERSION" val="3.0"/>
  <p:tag name="KSO_WM_UNIT_ID" val="_0*i*7"/>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98.xml><?xml version="1.0" encoding="utf-8"?>
<p:tagLst xmlns:p="http://schemas.openxmlformats.org/presentationml/2006/main">
  <p:tag name="KSO_WM_UNIT_TYPE" val="i"/>
  <p:tag name="KSO_WM_UNIT_INDEX" val="8"/>
  <p:tag name="KSO_WM_BEAUTIFY_FLAG" val="#wm#"/>
  <p:tag name="KSO_WM_TAG_VERSION" val="3.0"/>
  <p:tag name="KSO_WM_UNIT_ID" val="_0*i*8"/>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99.xml><?xml version="1.0" encoding="utf-8"?>
<p:tagLst xmlns:p="http://schemas.openxmlformats.org/presentationml/2006/main">
  <p:tag name="KSO_WM_UNIT_TYPE" val="a"/>
  <p:tag name="KSO_WM_UNIT_INDEX" val="1"/>
  <p:tag name="KSO_WM_BEAUTIFY_FLAG" val="#wm#"/>
  <p:tag name="KSO_WM_TAG_VERSION" val="1.0"/>
  <p:tag name="KSO_WM_UNIT_PRESET_TEXT" val="单击此处编辑母版标题样式"/>
  <p:tag name="KSO_WM_UNIT_ID" val="_0*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 name="KSO_WM_TEMPLATE_CATEGORY" val="custom"/>
  <p:tag name="KSO_WM_TEMPLATE_INDEX" val="20238617"/>
</p:tagLst>
</file>

<file path=ppt/theme/theme1.xml><?xml version="1.0" encoding="utf-8"?>
<a:theme xmlns:a="http://schemas.openxmlformats.org/drawingml/2006/main" name="简约风通用箭头职场办公">
  <a:themeElements>
    <a:clrScheme name="蓝色通用箭头">
      <a:dk1>
        <a:sysClr val="windowText" lastClr="000000"/>
      </a:dk1>
      <a:lt1>
        <a:sysClr val="window" lastClr="FFFFFF"/>
      </a:lt1>
      <a:dk2>
        <a:srgbClr val="44546A"/>
      </a:dk2>
      <a:lt2>
        <a:srgbClr val="E7E6E6"/>
      </a:lt2>
      <a:accent1>
        <a:srgbClr val="4E62DF"/>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主题字体">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3977</Words>
  <Application>WPS 演示</Application>
  <PresentationFormat>宽屏</PresentationFormat>
  <Paragraphs>346</Paragraphs>
  <Slides>25</Slides>
  <Notes>18</Notes>
  <HiddenSlides>0</HiddenSlides>
  <MMClips>5</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25</vt:i4>
      </vt:variant>
    </vt:vector>
  </HeadingPairs>
  <TitlesOfParts>
    <vt:vector size="38" baseType="lpstr">
      <vt:lpstr>Arial</vt:lpstr>
      <vt:lpstr>宋体</vt:lpstr>
      <vt:lpstr>Wingdings</vt:lpstr>
      <vt:lpstr>Calibri</vt:lpstr>
      <vt:lpstr>Times New Roman</vt:lpstr>
      <vt:lpstr>黑体</vt:lpstr>
      <vt:lpstr>Verdana</vt:lpstr>
      <vt:lpstr>微软雅黑</vt:lpstr>
      <vt:lpstr>Arial Unicode MS</vt:lpstr>
      <vt:lpstr>等线</vt:lpstr>
      <vt:lpstr>Calibri</vt:lpstr>
      <vt:lpstr>Wingdings</vt:lpstr>
      <vt:lpstr>简约风通用箭头职场办公</vt:lpstr>
      <vt:lpstr>教育部科技奖申报要点</vt:lpstr>
      <vt:lpstr>奖励设置与提名要求</vt:lpstr>
      <vt:lpstr>奖励设置</vt:lpstr>
      <vt:lpstr> 评审流程</vt:lpstr>
      <vt:lpstr>准备工作与撰写要点</vt:lpstr>
      <vt:lpstr> 准备工作</vt:lpstr>
      <vt:lpstr>撰写思路</vt:lpstr>
      <vt:lpstr>撰写思路</vt:lpstr>
      <vt:lpstr>撰写思路</vt:lpstr>
      <vt:lpstr>撰写思路</vt:lpstr>
      <vt:lpstr>内容框架</vt:lpstr>
      <vt:lpstr>撰写要点</vt:lpstr>
      <vt:lpstr>撰写要点</vt:lpstr>
      <vt:lpstr>撰写要点</vt:lpstr>
      <vt:lpstr>撰写要点</vt:lpstr>
      <vt:lpstr>撰写要点</vt:lpstr>
      <vt:lpstr>撰写要点</vt:lpstr>
      <vt:lpstr>撰写要点</vt:lpstr>
      <vt:lpstr>撰写要点</vt:lpstr>
      <vt:lpstr>撰写要点</vt:lpstr>
      <vt:lpstr>撰写要点</vt:lpstr>
      <vt:lpstr>建议与审查要点</vt:lpstr>
      <vt:lpstr> 建议</vt:lpstr>
      <vt:lpstr> 审查要点</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詹妮娜</dc:creator>
  <cp:lastModifiedBy>毛竹</cp:lastModifiedBy>
  <cp:revision>433</cp:revision>
  <dcterms:created xsi:type="dcterms:W3CDTF">2024-04-15T13:21:00Z</dcterms:created>
  <dcterms:modified xsi:type="dcterms:W3CDTF">2025-03-13T02:45:28Z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5F62E60EC7594802A14750C91B74D14E_13</vt:lpwstr>
  </property>
  <property fmtid="{D5CDD505-2E9C-101B-9397-08002B2CF9AE}" pid="3" name="KSOProductBuildVer">
    <vt:lpwstr>2052-12.1.0.20305</vt:lpwstr>
  </property>
</Properties>
</file>